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7"/>
  </p:notesMasterIdLst>
  <p:handoutMasterIdLst>
    <p:handoutMasterId r:id="rId28"/>
  </p:handoutMasterIdLst>
  <p:sldIdLst>
    <p:sldId id="256" r:id="rId4"/>
    <p:sldId id="398" r:id="rId5"/>
    <p:sldId id="380" r:id="rId6"/>
    <p:sldId id="379" r:id="rId7"/>
    <p:sldId id="353" r:id="rId8"/>
    <p:sldId id="356" r:id="rId9"/>
    <p:sldId id="389" r:id="rId10"/>
    <p:sldId id="391" r:id="rId11"/>
    <p:sldId id="390" r:id="rId12"/>
    <p:sldId id="400" r:id="rId13"/>
    <p:sldId id="401" r:id="rId14"/>
    <p:sldId id="362" r:id="rId15"/>
    <p:sldId id="403" r:id="rId16"/>
    <p:sldId id="396" r:id="rId17"/>
    <p:sldId id="276" r:id="rId18"/>
    <p:sldId id="392" r:id="rId19"/>
    <p:sldId id="364" r:id="rId20"/>
    <p:sldId id="367" r:id="rId21"/>
    <p:sldId id="395" r:id="rId22"/>
    <p:sldId id="393" r:id="rId23"/>
    <p:sldId id="402" r:id="rId24"/>
    <p:sldId id="259" r:id="rId25"/>
    <p:sldId id="39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945200"/>
    <a:srgbClr val="0432FF"/>
    <a:srgbClr val="D6D6D6"/>
    <a:srgbClr val="F8F8F8"/>
    <a:srgbClr val="C00000"/>
    <a:srgbClr val="942093"/>
    <a:srgbClr val="153655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7F1926-F382-7A49-B5DA-9874A9BBAE60}" v="34" dt="2023-07-17T21:58:24.7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7" autoAdjust="0"/>
    <p:restoredTop sz="86385" autoAdjust="0"/>
  </p:normalViewPr>
  <p:slideViewPr>
    <p:cSldViewPr snapToGrid="0" snapToObjects="1">
      <p:cViewPr>
        <p:scale>
          <a:sx n="75" d="100"/>
          <a:sy n="75" d="100"/>
        </p:scale>
        <p:origin x="330" y="5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ger, Julia" userId="c35d590a-8437-43c2-8100-209072128952" providerId="ADAL" clId="{427F1926-F382-7A49-B5DA-9874A9BBAE60}"/>
    <pc:docChg chg="custSel addSld delSld modSld sldOrd modMainMaster">
      <pc:chgData name="Rager, Julia" userId="c35d590a-8437-43c2-8100-209072128952" providerId="ADAL" clId="{427F1926-F382-7A49-B5DA-9874A9BBAE60}" dt="2023-07-18T15:18:56.889" v="1955" actId="20577"/>
      <pc:docMkLst>
        <pc:docMk/>
      </pc:docMkLst>
      <pc:sldChg chg="addSp modSp mod">
        <pc:chgData name="Rager, Julia" userId="c35d590a-8437-43c2-8100-209072128952" providerId="ADAL" clId="{427F1926-F382-7A49-B5DA-9874A9BBAE60}" dt="2023-07-13T18:53:27.910" v="103" actId="1076"/>
        <pc:sldMkLst>
          <pc:docMk/>
          <pc:sldMk cId="1031621806" sldId="256"/>
        </pc:sldMkLst>
        <pc:spChg chg="mod">
          <ac:chgData name="Rager, Julia" userId="c35d590a-8437-43c2-8100-209072128952" providerId="ADAL" clId="{427F1926-F382-7A49-B5DA-9874A9BBAE60}" dt="2023-07-13T18:53:12.447" v="98" actId="14100"/>
          <ac:spMkLst>
            <pc:docMk/>
            <pc:sldMk cId="1031621806" sldId="256"/>
            <ac:spMk id="2" creationId="{E83D9C91-0A9C-814B-B9E0-A2F26A518586}"/>
          </ac:spMkLst>
        </pc:spChg>
        <pc:spChg chg="mod">
          <ac:chgData name="Rager, Julia" userId="c35d590a-8437-43c2-8100-209072128952" providerId="ADAL" clId="{427F1926-F382-7A49-B5DA-9874A9BBAE60}" dt="2023-07-13T18:53:22.723" v="100" actId="1076"/>
          <ac:spMkLst>
            <pc:docMk/>
            <pc:sldMk cId="1031621806" sldId="256"/>
            <ac:spMk id="3" creationId="{19F4B0FB-EB7F-7141-A7C5-544C52109E57}"/>
          </ac:spMkLst>
        </pc:spChg>
        <pc:spChg chg="add mod">
          <ac:chgData name="Rager, Julia" userId="c35d590a-8437-43c2-8100-209072128952" providerId="ADAL" clId="{427F1926-F382-7A49-B5DA-9874A9BBAE60}" dt="2023-07-13T18:53:22.723" v="100" actId="1076"/>
          <ac:spMkLst>
            <pc:docMk/>
            <pc:sldMk cId="1031621806" sldId="256"/>
            <ac:spMk id="4" creationId="{DA4B3813-5E50-378B-3984-4E26DB2883D7}"/>
          </ac:spMkLst>
        </pc:spChg>
        <pc:picChg chg="mod">
          <ac:chgData name="Rager, Julia" userId="c35d590a-8437-43c2-8100-209072128952" providerId="ADAL" clId="{427F1926-F382-7A49-B5DA-9874A9BBAE60}" dt="2023-07-13T18:53:27.910" v="103" actId="1076"/>
          <ac:picMkLst>
            <pc:docMk/>
            <pc:sldMk cId="1031621806" sldId="256"/>
            <ac:picMk id="12" creationId="{4B137931-7533-AA0E-3E2F-BF3E3BBA6AD1}"/>
          </ac:picMkLst>
        </pc:picChg>
      </pc:sldChg>
      <pc:sldChg chg="addSp delSp modSp mod">
        <pc:chgData name="Rager, Julia" userId="c35d590a-8437-43c2-8100-209072128952" providerId="ADAL" clId="{427F1926-F382-7A49-B5DA-9874A9BBAE60}" dt="2023-07-17T19:44:21.627" v="1823" actId="1076"/>
        <pc:sldMkLst>
          <pc:docMk/>
          <pc:sldMk cId="3231438024" sldId="259"/>
        </pc:sldMkLst>
        <pc:spChg chg="mod">
          <ac:chgData name="Rager, Julia" userId="c35d590a-8437-43c2-8100-209072128952" providerId="ADAL" clId="{427F1926-F382-7A49-B5DA-9874A9BBAE60}" dt="2023-07-14T16:54:15.593" v="1469" actId="1035"/>
          <ac:spMkLst>
            <pc:docMk/>
            <pc:sldMk cId="3231438024" sldId="259"/>
            <ac:spMk id="3" creationId="{E1158CD3-E423-ED3E-B9F2-021FC98726C8}"/>
          </ac:spMkLst>
        </pc:spChg>
        <pc:spChg chg="mod">
          <ac:chgData name="Rager, Julia" userId="c35d590a-8437-43c2-8100-209072128952" providerId="ADAL" clId="{427F1926-F382-7A49-B5DA-9874A9BBAE60}" dt="2023-07-14T16:54:11.159" v="1463" actId="552"/>
          <ac:spMkLst>
            <pc:docMk/>
            <pc:sldMk cId="3231438024" sldId="259"/>
            <ac:spMk id="5" creationId="{7D235842-8AFA-F943-8474-753259AFCA92}"/>
          </ac:spMkLst>
        </pc:spChg>
        <pc:spChg chg="mod">
          <ac:chgData name="Rager, Julia" userId="c35d590a-8437-43c2-8100-209072128952" providerId="ADAL" clId="{427F1926-F382-7A49-B5DA-9874A9BBAE60}" dt="2023-07-14T16:54:44.354" v="1490" actId="552"/>
          <ac:spMkLst>
            <pc:docMk/>
            <pc:sldMk cId="3231438024" sldId="259"/>
            <ac:spMk id="6" creationId="{845CDD05-0587-F042-92CF-874A994D3B87}"/>
          </ac:spMkLst>
        </pc:spChg>
        <pc:spChg chg="mod">
          <ac:chgData name="Rager, Julia" userId="c35d590a-8437-43c2-8100-209072128952" providerId="ADAL" clId="{427F1926-F382-7A49-B5DA-9874A9BBAE60}" dt="2023-07-14T16:54:31.816" v="1487" actId="20577"/>
          <ac:spMkLst>
            <pc:docMk/>
            <pc:sldMk cId="3231438024" sldId="259"/>
            <ac:spMk id="7" creationId="{2CF46750-CEFA-D14B-8D80-1336ED362012}"/>
          </ac:spMkLst>
        </pc:spChg>
        <pc:spChg chg="mod">
          <ac:chgData name="Rager, Julia" userId="c35d590a-8437-43c2-8100-209072128952" providerId="ADAL" clId="{427F1926-F382-7A49-B5DA-9874A9BBAE60}" dt="2023-07-14T16:54:44.354" v="1490" actId="552"/>
          <ac:spMkLst>
            <pc:docMk/>
            <pc:sldMk cId="3231438024" sldId="259"/>
            <ac:spMk id="8" creationId="{24AB5E91-A174-8C44-A8F2-753CA25C4B5D}"/>
          </ac:spMkLst>
        </pc:spChg>
        <pc:spChg chg="mod">
          <ac:chgData name="Rager, Julia" userId="c35d590a-8437-43c2-8100-209072128952" providerId="ADAL" clId="{427F1926-F382-7A49-B5DA-9874A9BBAE60}" dt="2023-07-14T16:54:11.159" v="1463" actId="552"/>
          <ac:spMkLst>
            <pc:docMk/>
            <pc:sldMk cId="3231438024" sldId="259"/>
            <ac:spMk id="9" creationId="{802E0EA1-2515-6B49-9EDE-DE5B510655AD}"/>
          </ac:spMkLst>
        </pc:spChg>
        <pc:spChg chg="mod">
          <ac:chgData name="Rager, Julia" userId="c35d590a-8437-43c2-8100-209072128952" providerId="ADAL" clId="{427F1926-F382-7A49-B5DA-9874A9BBAE60}" dt="2023-07-14T16:54:50.132" v="1491" actId="1076"/>
          <ac:spMkLst>
            <pc:docMk/>
            <pc:sldMk cId="3231438024" sldId="259"/>
            <ac:spMk id="23" creationId="{34256FED-356B-F148-B5E5-0740568DE9DB}"/>
          </ac:spMkLst>
        </pc:spChg>
        <pc:spChg chg="mod">
          <ac:chgData name="Rager, Julia" userId="c35d590a-8437-43c2-8100-209072128952" providerId="ADAL" clId="{427F1926-F382-7A49-B5DA-9874A9BBAE60}" dt="2023-07-14T16:54:44.354" v="1490" actId="552"/>
          <ac:spMkLst>
            <pc:docMk/>
            <pc:sldMk cId="3231438024" sldId="259"/>
            <ac:spMk id="24" creationId="{165D23B7-D17A-C747-8DE5-887E3E4CA0DD}"/>
          </ac:spMkLst>
        </pc:spChg>
        <pc:picChg chg="mod">
          <ac:chgData name="Rager, Julia" userId="c35d590a-8437-43c2-8100-209072128952" providerId="ADAL" clId="{427F1926-F382-7A49-B5DA-9874A9BBAE60}" dt="2023-07-17T19:44:21.627" v="1823" actId="1076"/>
          <ac:picMkLst>
            <pc:docMk/>
            <pc:sldMk cId="3231438024" sldId="259"/>
            <ac:picMk id="12" creationId="{B8B8D438-E68C-0B49-B12C-B62CEB7DE68F}"/>
          </ac:picMkLst>
        </pc:picChg>
        <pc:picChg chg="add mod modCrop">
          <ac:chgData name="Rager, Julia" userId="c35d590a-8437-43c2-8100-209072128952" providerId="ADAL" clId="{427F1926-F382-7A49-B5DA-9874A9BBAE60}" dt="2023-07-17T19:44:13.153" v="1820" actId="1076"/>
          <ac:picMkLst>
            <pc:docMk/>
            <pc:sldMk cId="3231438024" sldId="259"/>
            <ac:picMk id="13" creationId="{56BEDA36-1CEA-5E5B-DC88-8FAD48E6A9B0}"/>
          </ac:picMkLst>
        </pc:picChg>
        <pc:picChg chg="mod">
          <ac:chgData name="Rager, Julia" userId="c35d590a-8437-43c2-8100-209072128952" providerId="ADAL" clId="{427F1926-F382-7A49-B5DA-9874A9BBAE60}" dt="2023-07-17T19:44:18.691" v="1822" actId="1076"/>
          <ac:picMkLst>
            <pc:docMk/>
            <pc:sldMk cId="3231438024" sldId="259"/>
            <ac:picMk id="16" creationId="{1D77B16E-9379-6B44-83D3-4BBE9D918626}"/>
          </ac:picMkLst>
        </pc:picChg>
        <pc:picChg chg="mod">
          <ac:chgData name="Rager, Julia" userId="c35d590a-8437-43c2-8100-209072128952" providerId="ADAL" clId="{427F1926-F382-7A49-B5DA-9874A9BBAE60}" dt="2023-07-17T19:44:06.366" v="1815" actId="1076"/>
          <ac:picMkLst>
            <pc:docMk/>
            <pc:sldMk cId="3231438024" sldId="259"/>
            <ac:picMk id="18" creationId="{6FF78DE0-2861-C84A-BBEE-DF9CFAAD5ABF}"/>
          </ac:picMkLst>
        </pc:picChg>
        <pc:picChg chg="del">
          <ac:chgData name="Rager, Julia" userId="c35d590a-8437-43c2-8100-209072128952" providerId="ADAL" clId="{427F1926-F382-7A49-B5DA-9874A9BBAE60}" dt="2023-07-17T19:43:19.522" v="1805" actId="478"/>
          <ac:picMkLst>
            <pc:docMk/>
            <pc:sldMk cId="3231438024" sldId="259"/>
            <ac:picMk id="20" creationId="{FA8EB3FF-AB84-EA4C-9E8C-750923D55199}"/>
          </ac:picMkLst>
        </pc:picChg>
      </pc:sldChg>
      <pc:sldChg chg="modSp del mod">
        <pc:chgData name="Rager, Julia" userId="c35d590a-8437-43c2-8100-209072128952" providerId="ADAL" clId="{427F1926-F382-7A49-B5DA-9874A9BBAE60}" dt="2023-07-17T21:27:44.241" v="1879" actId="2696"/>
        <pc:sldMkLst>
          <pc:docMk/>
          <pc:sldMk cId="3965342355" sldId="271"/>
        </pc:sldMkLst>
        <pc:spChg chg="mod">
          <ac:chgData name="Rager, Julia" userId="c35d590a-8437-43c2-8100-209072128952" providerId="ADAL" clId="{427F1926-F382-7A49-B5DA-9874A9BBAE60}" dt="2023-07-17T21:27:33.065" v="1878" actId="20577"/>
          <ac:spMkLst>
            <pc:docMk/>
            <pc:sldMk cId="3965342355" sldId="271"/>
            <ac:spMk id="2" creationId="{5A8AD499-D26D-2943-B8A0-455325703627}"/>
          </ac:spMkLst>
        </pc:spChg>
        <pc:spChg chg="mod">
          <ac:chgData name="Rager, Julia" userId="c35d590a-8437-43c2-8100-209072128952" providerId="ADAL" clId="{427F1926-F382-7A49-B5DA-9874A9BBAE60}" dt="2023-07-14T16:56:23.867" v="1559" actId="20577"/>
          <ac:spMkLst>
            <pc:docMk/>
            <pc:sldMk cId="3965342355" sldId="271"/>
            <ac:spMk id="3" creationId="{103FF7C0-5D50-C849-AB66-A905F6FB3B48}"/>
          </ac:spMkLst>
        </pc:spChg>
      </pc:sldChg>
      <pc:sldChg chg="modSp mod">
        <pc:chgData name="Rager, Julia" userId="c35d590a-8437-43c2-8100-209072128952" providerId="ADAL" clId="{427F1926-F382-7A49-B5DA-9874A9BBAE60}" dt="2023-07-17T21:58:32.944" v="1924" actId="20577"/>
        <pc:sldMkLst>
          <pc:docMk/>
          <pc:sldMk cId="2140150617" sldId="276"/>
        </pc:sldMkLst>
        <pc:spChg chg="mod">
          <ac:chgData name="Rager, Julia" userId="c35d590a-8437-43c2-8100-209072128952" providerId="ADAL" clId="{427F1926-F382-7A49-B5DA-9874A9BBAE60}" dt="2023-07-17T21:58:32.944" v="1924" actId="20577"/>
          <ac:spMkLst>
            <pc:docMk/>
            <pc:sldMk cId="2140150617" sldId="276"/>
            <ac:spMk id="2" creationId="{19E8E10F-3960-A04C-92AA-5B2C02C751FA}"/>
          </ac:spMkLst>
        </pc:spChg>
      </pc:sldChg>
      <pc:sldChg chg="delSp modSp mod">
        <pc:chgData name="Rager, Julia" userId="c35d590a-8437-43c2-8100-209072128952" providerId="ADAL" clId="{427F1926-F382-7A49-B5DA-9874A9BBAE60}" dt="2023-07-14T16:15:48.080" v="757" actId="20577"/>
        <pc:sldMkLst>
          <pc:docMk/>
          <pc:sldMk cId="4061714098" sldId="362"/>
        </pc:sldMkLst>
        <pc:spChg chg="mod">
          <ac:chgData name="Rager, Julia" userId="c35d590a-8437-43c2-8100-209072128952" providerId="ADAL" clId="{427F1926-F382-7A49-B5DA-9874A9BBAE60}" dt="2023-07-14T16:15:48.080" v="757" actId="20577"/>
          <ac:spMkLst>
            <pc:docMk/>
            <pc:sldMk cId="4061714098" sldId="362"/>
            <ac:spMk id="2" creationId="{64823F09-C3DD-AB41-9887-16054F9D7C81}"/>
          </ac:spMkLst>
        </pc:spChg>
        <pc:spChg chg="mod">
          <ac:chgData name="Rager, Julia" userId="c35d590a-8437-43c2-8100-209072128952" providerId="ADAL" clId="{427F1926-F382-7A49-B5DA-9874A9BBAE60}" dt="2023-07-14T16:14:34.295" v="657" actId="14100"/>
          <ac:spMkLst>
            <pc:docMk/>
            <pc:sldMk cId="4061714098" sldId="362"/>
            <ac:spMk id="3" creationId="{014CFAD2-A131-1B47-B6A2-C06C3A64D4DC}"/>
          </ac:spMkLst>
        </pc:spChg>
        <pc:picChg chg="del">
          <ac:chgData name="Rager, Julia" userId="c35d590a-8437-43c2-8100-209072128952" providerId="ADAL" clId="{427F1926-F382-7A49-B5DA-9874A9BBAE60}" dt="2023-07-14T16:14:27.513" v="652" actId="478"/>
          <ac:picMkLst>
            <pc:docMk/>
            <pc:sldMk cId="4061714098" sldId="362"/>
            <ac:picMk id="5" creationId="{42DD42AF-670E-5AC1-B1AA-99B05B443C74}"/>
          </ac:picMkLst>
        </pc:picChg>
      </pc:sldChg>
      <pc:sldChg chg="modSp mod">
        <pc:chgData name="Rager, Julia" userId="c35d590a-8437-43c2-8100-209072128952" providerId="ADAL" clId="{427F1926-F382-7A49-B5DA-9874A9BBAE60}" dt="2023-07-17T19:42:11.151" v="1802" actId="1076"/>
        <pc:sldMkLst>
          <pc:docMk/>
          <pc:sldMk cId="3343089394" sldId="364"/>
        </pc:sldMkLst>
        <pc:spChg chg="mod">
          <ac:chgData name="Rager, Julia" userId="c35d590a-8437-43c2-8100-209072128952" providerId="ADAL" clId="{427F1926-F382-7A49-B5DA-9874A9BBAE60}" dt="2023-07-17T19:42:11.151" v="1802" actId="1076"/>
          <ac:spMkLst>
            <pc:docMk/>
            <pc:sldMk cId="3343089394" sldId="364"/>
            <ac:spMk id="3" creationId="{81FBEA7C-1111-D24A-802A-CD39C1C260F6}"/>
          </ac:spMkLst>
        </pc:spChg>
      </pc:sldChg>
      <pc:sldChg chg="addSp modSp mod">
        <pc:chgData name="Rager, Julia" userId="c35d590a-8437-43c2-8100-209072128952" providerId="ADAL" clId="{427F1926-F382-7A49-B5DA-9874A9BBAE60}" dt="2023-07-17T19:47:03.293" v="1860" actId="1036"/>
        <pc:sldMkLst>
          <pc:docMk/>
          <pc:sldMk cId="2356738371" sldId="367"/>
        </pc:sldMkLst>
        <pc:spChg chg="mod">
          <ac:chgData name="Rager, Julia" userId="c35d590a-8437-43c2-8100-209072128952" providerId="ADAL" clId="{427F1926-F382-7A49-B5DA-9874A9BBAE60}" dt="2023-07-14T16:40:03.179" v="969" actId="20577"/>
          <ac:spMkLst>
            <pc:docMk/>
            <pc:sldMk cId="2356738371" sldId="367"/>
            <ac:spMk id="2" creationId="{88584C25-65B8-8C44-ACDA-2E3CBF1F16FC}"/>
          </ac:spMkLst>
        </pc:spChg>
        <pc:spChg chg="mod">
          <ac:chgData name="Rager, Julia" userId="c35d590a-8437-43c2-8100-209072128952" providerId="ADAL" clId="{427F1926-F382-7A49-B5DA-9874A9BBAE60}" dt="2023-07-17T19:47:03.293" v="1860" actId="1036"/>
          <ac:spMkLst>
            <pc:docMk/>
            <pc:sldMk cId="2356738371" sldId="367"/>
            <ac:spMk id="3" creationId="{14DF5BC3-CFDF-FE1A-88F7-C71BA1870342}"/>
          </ac:spMkLst>
        </pc:spChg>
        <pc:spChg chg="add mod">
          <ac:chgData name="Rager, Julia" userId="c35d590a-8437-43c2-8100-209072128952" providerId="ADAL" clId="{427F1926-F382-7A49-B5DA-9874A9BBAE60}" dt="2023-07-17T19:47:03.293" v="1860" actId="1036"/>
          <ac:spMkLst>
            <pc:docMk/>
            <pc:sldMk cId="2356738371" sldId="367"/>
            <ac:spMk id="7" creationId="{0E61DF5A-C35D-4DD4-91BC-048FC8F96961}"/>
          </ac:spMkLst>
        </pc:spChg>
        <pc:picChg chg="mod">
          <ac:chgData name="Rager, Julia" userId="c35d590a-8437-43c2-8100-209072128952" providerId="ADAL" clId="{427F1926-F382-7A49-B5DA-9874A9BBAE60}" dt="2023-07-17T19:47:03.293" v="1860" actId="1036"/>
          <ac:picMkLst>
            <pc:docMk/>
            <pc:sldMk cId="2356738371" sldId="367"/>
            <ac:picMk id="5" creationId="{7F5C29FF-D195-7842-A676-E4BED6686A9D}"/>
          </ac:picMkLst>
        </pc:picChg>
        <pc:picChg chg="mod">
          <ac:chgData name="Rager, Julia" userId="c35d590a-8437-43c2-8100-209072128952" providerId="ADAL" clId="{427F1926-F382-7A49-B5DA-9874A9BBAE60}" dt="2023-07-17T19:47:03.293" v="1860" actId="1036"/>
          <ac:picMkLst>
            <pc:docMk/>
            <pc:sldMk cId="2356738371" sldId="367"/>
            <ac:picMk id="6" creationId="{C85EC002-C3BE-F614-C1B5-A2C7F4845C00}"/>
          </ac:picMkLst>
        </pc:picChg>
        <pc:picChg chg="add mod">
          <ac:chgData name="Rager, Julia" userId="c35d590a-8437-43c2-8100-209072128952" providerId="ADAL" clId="{427F1926-F382-7A49-B5DA-9874A9BBAE60}" dt="2023-07-17T19:47:03.293" v="1860" actId="1036"/>
          <ac:picMkLst>
            <pc:docMk/>
            <pc:sldMk cId="2356738371" sldId="367"/>
            <ac:picMk id="8" creationId="{F2EFC5DA-C9AB-3B7C-5B53-645A65FFEC5D}"/>
          </ac:picMkLst>
        </pc:picChg>
      </pc:sldChg>
      <pc:sldChg chg="modSp mod">
        <pc:chgData name="Rager, Julia" userId="c35d590a-8437-43c2-8100-209072128952" providerId="ADAL" clId="{427F1926-F382-7A49-B5DA-9874A9BBAE60}" dt="2023-07-18T15:18:56.889" v="1955" actId="20577"/>
        <pc:sldMkLst>
          <pc:docMk/>
          <pc:sldMk cId="3719115485" sldId="389"/>
        </pc:sldMkLst>
        <pc:spChg chg="mod">
          <ac:chgData name="Rager, Julia" userId="c35d590a-8437-43c2-8100-209072128952" providerId="ADAL" clId="{427F1926-F382-7A49-B5DA-9874A9BBAE60}" dt="2023-07-18T15:18:56.889" v="1955" actId="20577"/>
          <ac:spMkLst>
            <pc:docMk/>
            <pc:sldMk cId="3719115485" sldId="389"/>
            <ac:spMk id="3" creationId="{6684FFC7-868C-D858-36B1-18FF02059354}"/>
          </ac:spMkLst>
        </pc:spChg>
      </pc:sldChg>
      <pc:sldChg chg="addSp delSp modSp mod">
        <pc:chgData name="Rager, Julia" userId="c35d590a-8437-43c2-8100-209072128952" providerId="ADAL" clId="{427F1926-F382-7A49-B5DA-9874A9BBAE60}" dt="2023-07-17T19:41:34.153" v="1801" actId="1076"/>
        <pc:sldMkLst>
          <pc:docMk/>
          <pc:sldMk cId="2750179262" sldId="390"/>
        </pc:sldMkLst>
        <pc:spChg chg="mod">
          <ac:chgData name="Rager, Julia" userId="c35d590a-8437-43c2-8100-209072128952" providerId="ADAL" clId="{427F1926-F382-7A49-B5DA-9874A9BBAE60}" dt="2023-07-14T16:57:02.882" v="1574" actId="20577"/>
          <ac:spMkLst>
            <pc:docMk/>
            <pc:sldMk cId="2750179262" sldId="390"/>
            <ac:spMk id="2" creationId="{92B8A732-C577-FF83-7280-03794C039942}"/>
          </ac:spMkLst>
        </pc:spChg>
        <pc:spChg chg="add mod">
          <ac:chgData name="Rager, Julia" userId="c35d590a-8437-43c2-8100-209072128952" providerId="ADAL" clId="{427F1926-F382-7A49-B5DA-9874A9BBAE60}" dt="2023-07-17T19:41:34.153" v="1801" actId="1076"/>
          <ac:spMkLst>
            <pc:docMk/>
            <pc:sldMk cId="2750179262" sldId="390"/>
            <ac:spMk id="3" creationId="{EEE0099C-A601-40D0-E5FF-5F83612FDE20}"/>
          </ac:spMkLst>
        </pc:spChg>
        <pc:spChg chg="mod">
          <ac:chgData name="Rager, Julia" userId="c35d590a-8437-43c2-8100-209072128952" providerId="ADAL" clId="{427F1926-F382-7A49-B5DA-9874A9BBAE60}" dt="2023-07-14T16:13:37.086" v="625" actId="12789"/>
          <ac:spMkLst>
            <pc:docMk/>
            <pc:sldMk cId="2750179262" sldId="390"/>
            <ac:spMk id="8" creationId="{36C5480C-370D-C106-7F09-1619453265B9}"/>
          </ac:spMkLst>
        </pc:spChg>
        <pc:spChg chg="mod">
          <ac:chgData name="Rager, Julia" userId="c35d590a-8437-43c2-8100-209072128952" providerId="ADAL" clId="{427F1926-F382-7A49-B5DA-9874A9BBAE60}" dt="2023-07-14T16:13:37.086" v="625" actId="12789"/>
          <ac:spMkLst>
            <pc:docMk/>
            <pc:sldMk cId="2750179262" sldId="390"/>
            <ac:spMk id="9" creationId="{23E612EA-45D8-1C7C-993B-E5FCEAB99600}"/>
          </ac:spMkLst>
        </pc:spChg>
        <pc:picChg chg="add mod">
          <ac:chgData name="Rager, Julia" userId="c35d590a-8437-43c2-8100-209072128952" providerId="ADAL" clId="{427F1926-F382-7A49-B5DA-9874A9BBAE60}" dt="2023-07-14T16:13:31.080" v="624" actId="555"/>
          <ac:picMkLst>
            <pc:docMk/>
            <pc:sldMk cId="2750179262" sldId="390"/>
            <ac:picMk id="5" creationId="{D08A3FF7-7373-FA02-E4DA-6A5F91DF993C}"/>
          </ac:picMkLst>
        </pc:picChg>
        <pc:picChg chg="del">
          <ac:chgData name="Rager, Julia" userId="c35d590a-8437-43c2-8100-209072128952" providerId="ADAL" clId="{427F1926-F382-7A49-B5DA-9874A9BBAE60}" dt="2023-07-14T16:11:35.540" v="542" actId="478"/>
          <ac:picMkLst>
            <pc:docMk/>
            <pc:sldMk cId="2750179262" sldId="390"/>
            <ac:picMk id="6" creationId="{EB8901CD-8058-8B76-01DF-E0F38A0C06C8}"/>
          </ac:picMkLst>
        </pc:picChg>
        <pc:picChg chg="mod">
          <ac:chgData name="Rager, Julia" userId="c35d590a-8437-43c2-8100-209072128952" providerId="ADAL" clId="{427F1926-F382-7A49-B5DA-9874A9BBAE60}" dt="2023-07-14T16:13:31.080" v="624" actId="555"/>
          <ac:picMkLst>
            <pc:docMk/>
            <pc:sldMk cId="2750179262" sldId="390"/>
            <ac:picMk id="7" creationId="{E7A08DED-5624-5064-254D-F45C5F6D80EE}"/>
          </ac:picMkLst>
        </pc:picChg>
      </pc:sldChg>
      <pc:sldChg chg="addSp delSp modSp mod">
        <pc:chgData name="Rager, Julia" userId="c35d590a-8437-43c2-8100-209072128952" providerId="ADAL" clId="{427F1926-F382-7A49-B5DA-9874A9BBAE60}" dt="2023-07-17T19:41:09.705" v="1797" actId="12788"/>
        <pc:sldMkLst>
          <pc:docMk/>
          <pc:sldMk cId="2694141634" sldId="391"/>
        </pc:sldMkLst>
        <pc:spChg chg="mod">
          <ac:chgData name="Rager, Julia" userId="c35d590a-8437-43c2-8100-209072128952" providerId="ADAL" clId="{427F1926-F382-7A49-B5DA-9874A9BBAE60}" dt="2023-07-17T19:41:09.705" v="1797" actId="12788"/>
          <ac:spMkLst>
            <pc:docMk/>
            <pc:sldMk cId="2694141634" sldId="391"/>
            <ac:spMk id="15" creationId="{6767E030-CEB2-A8F1-902C-E49CF88C0AB5}"/>
          </ac:spMkLst>
        </pc:spChg>
        <pc:picChg chg="del mod">
          <ac:chgData name="Rager, Julia" userId="c35d590a-8437-43c2-8100-209072128952" providerId="ADAL" clId="{427F1926-F382-7A49-B5DA-9874A9BBAE60}" dt="2023-07-17T19:41:04.959" v="1796" actId="478"/>
          <ac:picMkLst>
            <pc:docMk/>
            <pc:sldMk cId="2694141634" sldId="391"/>
            <ac:picMk id="5" creationId="{A7561D01-22F1-4323-87BC-E5793857A952}"/>
          </ac:picMkLst>
        </pc:picChg>
        <pc:picChg chg="add mod modCrop">
          <ac:chgData name="Rager, Julia" userId="c35d590a-8437-43c2-8100-209072128952" providerId="ADAL" clId="{427F1926-F382-7A49-B5DA-9874A9BBAE60}" dt="2023-07-17T19:41:09.705" v="1797" actId="12788"/>
          <ac:picMkLst>
            <pc:docMk/>
            <pc:sldMk cId="2694141634" sldId="391"/>
            <ac:picMk id="27" creationId="{F685E682-EFF7-0330-A26A-C9C762CB32A4}"/>
          </ac:picMkLst>
        </pc:picChg>
      </pc:sldChg>
      <pc:sldChg chg="modSp mod">
        <pc:chgData name="Rager, Julia" userId="c35d590a-8437-43c2-8100-209072128952" providerId="ADAL" clId="{427F1926-F382-7A49-B5DA-9874A9BBAE60}" dt="2023-07-14T16:47:40.729" v="1034" actId="27636"/>
        <pc:sldMkLst>
          <pc:docMk/>
          <pc:sldMk cId="4049689685" sldId="393"/>
        </pc:sldMkLst>
        <pc:spChg chg="mod">
          <ac:chgData name="Rager, Julia" userId="c35d590a-8437-43c2-8100-209072128952" providerId="ADAL" clId="{427F1926-F382-7A49-B5DA-9874A9BBAE60}" dt="2023-07-14T16:47:40.729" v="1034" actId="27636"/>
          <ac:spMkLst>
            <pc:docMk/>
            <pc:sldMk cId="4049689685" sldId="393"/>
            <ac:spMk id="8" creationId="{48744483-633D-D762-3D20-19B19D5E3D90}"/>
          </ac:spMkLst>
        </pc:spChg>
      </pc:sldChg>
      <pc:sldChg chg="del">
        <pc:chgData name="Rager, Julia" userId="c35d590a-8437-43c2-8100-209072128952" providerId="ADAL" clId="{427F1926-F382-7A49-B5DA-9874A9BBAE60}" dt="2023-07-14T16:46:03.088" v="1018" actId="2696"/>
        <pc:sldMkLst>
          <pc:docMk/>
          <pc:sldMk cId="1314124679" sldId="394"/>
        </pc:sldMkLst>
      </pc:sldChg>
      <pc:sldChg chg="addSp delSp modSp mod">
        <pc:chgData name="Rager, Julia" userId="c35d590a-8437-43c2-8100-209072128952" providerId="ADAL" clId="{427F1926-F382-7A49-B5DA-9874A9BBAE60}" dt="2023-07-17T19:47:43.580" v="1870" actId="1076"/>
        <pc:sldMkLst>
          <pc:docMk/>
          <pc:sldMk cId="2568479197" sldId="395"/>
        </pc:sldMkLst>
        <pc:spChg chg="mod">
          <ac:chgData name="Rager, Julia" userId="c35d590a-8437-43c2-8100-209072128952" providerId="ADAL" clId="{427F1926-F382-7A49-B5DA-9874A9BBAE60}" dt="2023-07-17T19:47:36.791" v="1869" actId="20577"/>
          <ac:spMkLst>
            <pc:docMk/>
            <pc:sldMk cId="2568479197" sldId="395"/>
            <ac:spMk id="3" creationId="{81FBEA7C-1111-D24A-802A-CD39C1C260F6}"/>
          </ac:spMkLst>
        </pc:spChg>
        <pc:spChg chg="mod">
          <ac:chgData name="Rager, Julia" userId="c35d590a-8437-43c2-8100-209072128952" providerId="ADAL" clId="{427F1926-F382-7A49-B5DA-9874A9BBAE60}" dt="2023-07-17T19:47:43.580" v="1870" actId="1076"/>
          <ac:spMkLst>
            <pc:docMk/>
            <pc:sldMk cId="2568479197" sldId="395"/>
            <ac:spMk id="8" creationId="{1545EC50-C418-ED29-8EDD-B9619FF2D2D0}"/>
          </ac:spMkLst>
        </pc:spChg>
        <pc:spChg chg="mod">
          <ac:chgData name="Rager, Julia" userId="c35d590a-8437-43c2-8100-209072128952" providerId="ADAL" clId="{427F1926-F382-7A49-B5DA-9874A9BBAE60}" dt="2023-07-17T19:47:15.123" v="1861" actId="1076"/>
          <ac:spMkLst>
            <pc:docMk/>
            <pc:sldMk cId="2568479197" sldId="395"/>
            <ac:spMk id="17" creationId="{BC828913-0FF6-631B-D54C-593D3E8AD178}"/>
          </ac:spMkLst>
        </pc:spChg>
        <pc:spChg chg="del mod">
          <ac:chgData name="Rager, Julia" userId="c35d590a-8437-43c2-8100-209072128952" providerId="ADAL" clId="{427F1926-F382-7A49-B5DA-9874A9BBAE60}" dt="2023-07-17T19:29:36.755" v="1642" actId="478"/>
          <ac:spMkLst>
            <pc:docMk/>
            <pc:sldMk cId="2568479197" sldId="395"/>
            <ac:spMk id="18" creationId="{8C9291B7-3D21-D0FB-D8A3-08679B3E723E}"/>
          </ac:spMkLst>
        </pc:spChg>
        <pc:spChg chg="add mod">
          <ac:chgData name="Rager, Julia" userId="c35d590a-8437-43c2-8100-209072128952" providerId="ADAL" clId="{427F1926-F382-7A49-B5DA-9874A9BBAE60}" dt="2023-07-17T19:47:29.888" v="1867" actId="404"/>
          <ac:spMkLst>
            <pc:docMk/>
            <pc:sldMk cId="2568479197" sldId="395"/>
            <ac:spMk id="19" creationId="{8AF83FCF-5FC1-A2E4-5DE3-FF9B2EAA2767}"/>
          </ac:spMkLst>
        </pc:spChg>
        <pc:picChg chg="mod">
          <ac:chgData name="Rager, Julia" userId="c35d590a-8437-43c2-8100-209072128952" providerId="ADAL" clId="{427F1926-F382-7A49-B5DA-9874A9BBAE60}" dt="2023-07-17T19:47:43.580" v="1870" actId="1076"/>
          <ac:picMkLst>
            <pc:docMk/>
            <pc:sldMk cId="2568479197" sldId="395"/>
            <ac:picMk id="6" creationId="{809C4235-FE1F-A001-2801-C5C147F165FD}"/>
          </ac:picMkLst>
        </pc:picChg>
        <pc:picChg chg="add del mod">
          <ac:chgData name="Rager, Julia" userId="c35d590a-8437-43c2-8100-209072128952" providerId="ADAL" clId="{427F1926-F382-7A49-B5DA-9874A9BBAE60}" dt="2023-07-17T16:17:21" v="1587" actId="478"/>
          <ac:picMkLst>
            <pc:docMk/>
            <pc:sldMk cId="2568479197" sldId="395"/>
            <ac:picMk id="7" creationId="{CC1718E8-0EF1-30D6-E298-37DBDE5AE128}"/>
          </ac:picMkLst>
        </pc:picChg>
        <pc:picChg chg="add del mod">
          <ac:chgData name="Rager, Julia" userId="c35d590a-8437-43c2-8100-209072128952" providerId="ADAL" clId="{427F1926-F382-7A49-B5DA-9874A9BBAE60}" dt="2023-07-17T19:31:53.692" v="1643" actId="478"/>
          <ac:picMkLst>
            <pc:docMk/>
            <pc:sldMk cId="2568479197" sldId="395"/>
            <ac:picMk id="13" creationId="{D34D3856-CEC6-832A-D896-9D7FF852C221}"/>
          </ac:picMkLst>
        </pc:picChg>
        <pc:picChg chg="del">
          <ac:chgData name="Rager, Julia" userId="c35d590a-8437-43c2-8100-209072128952" providerId="ADAL" clId="{427F1926-F382-7A49-B5DA-9874A9BBAE60}" dt="2023-07-14T01:00:39.123" v="110" actId="478"/>
          <ac:picMkLst>
            <pc:docMk/>
            <pc:sldMk cId="2568479197" sldId="395"/>
            <ac:picMk id="15" creationId="{CA5CB648-92C7-3B9E-FF52-258AAE633C94}"/>
          </ac:picMkLst>
        </pc:picChg>
        <pc:picChg chg="add mod">
          <ac:chgData name="Rager, Julia" userId="c35d590a-8437-43c2-8100-209072128952" providerId="ADAL" clId="{427F1926-F382-7A49-B5DA-9874A9BBAE60}" dt="2023-07-17T19:47:16.290" v="1862" actId="1076"/>
          <ac:picMkLst>
            <pc:docMk/>
            <pc:sldMk cId="2568479197" sldId="395"/>
            <ac:picMk id="16" creationId="{0EA26FEA-5843-10D9-CC48-4ADF92A901A2}"/>
          </ac:picMkLst>
        </pc:picChg>
        <pc:cxnChg chg="del mod">
          <ac:chgData name="Rager, Julia" userId="c35d590a-8437-43c2-8100-209072128952" providerId="ADAL" clId="{427F1926-F382-7A49-B5DA-9874A9BBAE60}" dt="2023-07-17T19:32:44.479" v="1653" actId="478"/>
          <ac:cxnSpMkLst>
            <pc:docMk/>
            <pc:sldMk cId="2568479197" sldId="395"/>
            <ac:cxnSpMk id="10" creationId="{20930B17-280C-7FB0-7133-AA16B0E75560}"/>
          </ac:cxnSpMkLst>
        </pc:cxnChg>
        <pc:cxnChg chg="del mod">
          <ac:chgData name="Rager, Julia" userId="c35d590a-8437-43c2-8100-209072128952" providerId="ADAL" clId="{427F1926-F382-7A49-B5DA-9874A9BBAE60}" dt="2023-07-17T19:32:46.909" v="1654" actId="478"/>
          <ac:cxnSpMkLst>
            <pc:docMk/>
            <pc:sldMk cId="2568479197" sldId="395"/>
            <ac:cxnSpMk id="21" creationId="{DA2E5CA5-7CBF-F3E5-1659-9E1E5328E219}"/>
          </ac:cxnSpMkLst>
        </pc:cxnChg>
      </pc:sldChg>
      <pc:sldChg chg="modSp mod ord">
        <pc:chgData name="Rager, Julia" userId="c35d590a-8437-43c2-8100-209072128952" providerId="ADAL" clId="{427F1926-F382-7A49-B5DA-9874A9BBAE60}" dt="2023-07-17T21:59:10.663" v="1933" actId="20578"/>
        <pc:sldMkLst>
          <pc:docMk/>
          <pc:sldMk cId="2014036724" sldId="396"/>
        </pc:sldMkLst>
        <pc:spChg chg="mod">
          <ac:chgData name="Rager, Julia" userId="c35d590a-8437-43c2-8100-209072128952" providerId="ADAL" clId="{427F1926-F382-7A49-B5DA-9874A9BBAE60}" dt="2023-07-17T21:59:06.419" v="1932" actId="20577"/>
          <ac:spMkLst>
            <pc:docMk/>
            <pc:sldMk cId="2014036724" sldId="396"/>
            <ac:spMk id="2" creationId="{19E8E10F-3960-A04C-92AA-5B2C02C751FA}"/>
          </ac:spMkLst>
        </pc:spChg>
      </pc:sldChg>
      <pc:sldChg chg="modSp new mod">
        <pc:chgData name="Rager, Julia" userId="c35d590a-8437-43c2-8100-209072128952" providerId="ADAL" clId="{427F1926-F382-7A49-B5DA-9874A9BBAE60}" dt="2023-07-14T16:55:38.523" v="1502" actId="14100"/>
        <pc:sldMkLst>
          <pc:docMk/>
          <pc:sldMk cId="2462533131" sldId="397"/>
        </pc:sldMkLst>
        <pc:spChg chg="mod">
          <ac:chgData name="Rager, Julia" userId="c35d590a-8437-43c2-8100-209072128952" providerId="ADAL" clId="{427F1926-F382-7A49-B5DA-9874A9BBAE60}" dt="2023-07-14T15:26:07.152" v="178" actId="20577"/>
          <ac:spMkLst>
            <pc:docMk/>
            <pc:sldMk cId="2462533131" sldId="397"/>
            <ac:spMk id="2" creationId="{19004046-BE27-502E-950D-441228E05997}"/>
          </ac:spMkLst>
        </pc:spChg>
        <pc:spChg chg="mod">
          <ac:chgData name="Rager, Julia" userId="c35d590a-8437-43c2-8100-209072128952" providerId="ADAL" clId="{427F1926-F382-7A49-B5DA-9874A9BBAE60}" dt="2023-07-14T16:55:38.523" v="1502" actId="14100"/>
          <ac:spMkLst>
            <pc:docMk/>
            <pc:sldMk cId="2462533131" sldId="397"/>
            <ac:spMk id="3" creationId="{49A52C90-35E2-F83C-80FA-63327AD592C7}"/>
          </ac:spMkLst>
        </pc:spChg>
      </pc:sldChg>
      <pc:sldChg chg="modSp new mod ord">
        <pc:chgData name="Rager, Julia" userId="c35d590a-8437-43c2-8100-209072128952" providerId="ADAL" clId="{427F1926-F382-7A49-B5DA-9874A9BBAE60}" dt="2023-07-17T19:46:25.564" v="1824" actId="14100"/>
        <pc:sldMkLst>
          <pc:docMk/>
          <pc:sldMk cId="3553558791" sldId="398"/>
        </pc:sldMkLst>
        <pc:spChg chg="mod">
          <ac:chgData name="Rager, Julia" userId="c35d590a-8437-43c2-8100-209072128952" providerId="ADAL" clId="{427F1926-F382-7A49-B5DA-9874A9BBAE60}" dt="2023-07-14T16:04:25.932" v="491" actId="20577"/>
          <ac:spMkLst>
            <pc:docMk/>
            <pc:sldMk cId="3553558791" sldId="398"/>
            <ac:spMk id="2" creationId="{D7A751A5-546E-44A3-65C9-9920F92D4426}"/>
          </ac:spMkLst>
        </pc:spChg>
        <pc:spChg chg="mod">
          <ac:chgData name="Rager, Julia" userId="c35d590a-8437-43c2-8100-209072128952" providerId="ADAL" clId="{427F1926-F382-7A49-B5DA-9874A9BBAE60}" dt="2023-07-17T19:46:25.564" v="1824" actId="14100"/>
          <ac:spMkLst>
            <pc:docMk/>
            <pc:sldMk cId="3553558791" sldId="398"/>
            <ac:spMk id="3" creationId="{ADFA232C-A616-EEB6-3BCF-4CCE66E60333}"/>
          </ac:spMkLst>
        </pc:spChg>
      </pc:sldChg>
      <pc:sldChg chg="add del">
        <pc:chgData name="Rager, Julia" userId="c35d590a-8437-43c2-8100-209072128952" providerId="ADAL" clId="{427F1926-F382-7A49-B5DA-9874A9BBAE60}" dt="2023-07-14T16:15:51.969" v="758" actId="2696"/>
        <pc:sldMkLst>
          <pc:docMk/>
          <pc:sldMk cId="688026547" sldId="399"/>
        </pc:sldMkLst>
      </pc:sldChg>
      <pc:sldChg chg="addSp delSp modSp add mod">
        <pc:chgData name="Rager, Julia" userId="c35d590a-8437-43c2-8100-209072128952" providerId="ADAL" clId="{427F1926-F382-7A49-B5DA-9874A9BBAE60}" dt="2023-07-14T16:57:20.684" v="1579" actId="12788"/>
        <pc:sldMkLst>
          <pc:docMk/>
          <pc:sldMk cId="1761813145" sldId="400"/>
        </pc:sldMkLst>
        <pc:spChg chg="mod">
          <ac:chgData name="Rager, Julia" userId="c35d590a-8437-43c2-8100-209072128952" providerId="ADAL" clId="{427F1926-F382-7A49-B5DA-9874A9BBAE60}" dt="2023-07-14T16:14:08.229" v="643" actId="20577"/>
          <ac:spMkLst>
            <pc:docMk/>
            <pc:sldMk cId="1761813145" sldId="400"/>
            <ac:spMk id="2" creationId="{64823F09-C3DD-AB41-9887-16054F9D7C81}"/>
          </ac:spMkLst>
        </pc:spChg>
        <pc:spChg chg="del mod">
          <ac:chgData name="Rager, Julia" userId="c35d590a-8437-43c2-8100-209072128952" providerId="ADAL" clId="{427F1926-F382-7A49-B5DA-9874A9BBAE60}" dt="2023-07-14T16:57:12.240" v="1575" actId="478"/>
          <ac:spMkLst>
            <pc:docMk/>
            <pc:sldMk cId="1761813145" sldId="400"/>
            <ac:spMk id="3" creationId="{014CFAD2-A131-1B47-B6A2-C06C3A64D4DC}"/>
          </ac:spMkLst>
        </pc:spChg>
        <pc:spChg chg="add del mod">
          <ac:chgData name="Rager, Julia" userId="c35d590a-8437-43c2-8100-209072128952" providerId="ADAL" clId="{427F1926-F382-7A49-B5DA-9874A9BBAE60}" dt="2023-07-14T16:57:14.306" v="1576" actId="478"/>
          <ac:spMkLst>
            <pc:docMk/>
            <pc:sldMk cId="1761813145" sldId="400"/>
            <ac:spMk id="7" creationId="{02B698E7-387B-B989-9BCC-74D5831F2C25}"/>
          </ac:spMkLst>
        </pc:spChg>
        <pc:picChg chg="mod">
          <ac:chgData name="Rager, Julia" userId="c35d590a-8437-43c2-8100-209072128952" providerId="ADAL" clId="{427F1926-F382-7A49-B5DA-9874A9BBAE60}" dt="2023-07-14T16:57:20.684" v="1579" actId="12788"/>
          <ac:picMkLst>
            <pc:docMk/>
            <pc:sldMk cId="1761813145" sldId="400"/>
            <ac:picMk id="5" creationId="{42DD42AF-670E-5AC1-B1AA-99B05B443C74}"/>
          </ac:picMkLst>
        </pc:picChg>
      </pc:sldChg>
      <pc:sldChg chg="delSp modSp add mod">
        <pc:chgData name="Rager, Julia" userId="c35d590a-8437-43c2-8100-209072128952" providerId="ADAL" clId="{427F1926-F382-7A49-B5DA-9874A9BBAE60}" dt="2023-07-14T16:57:31.380" v="1581" actId="20577"/>
        <pc:sldMkLst>
          <pc:docMk/>
          <pc:sldMk cId="488600932" sldId="401"/>
        </pc:sldMkLst>
        <pc:spChg chg="mod">
          <ac:chgData name="Rager, Julia" userId="c35d590a-8437-43c2-8100-209072128952" providerId="ADAL" clId="{427F1926-F382-7A49-B5DA-9874A9BBAE60}" dt="2023-07-14T16:57:31.380" v="1581" actId="20577"/>
          <ac:spMkLst>
            <pc:docMk/>
            <pc:sldMk cId="488600932" sldId="401"/>
            <ac:spMk id="2" creationId="{92B8A732-C577-FF83-7280-03794C039942}"/>
          </ac:spMkLst>
        </pc:spChg>
        <pc:spChg chg="del">
          <ac:chgData name="Rager, Julia" userId="c35d590a-8437-43c2-8100-209072128952" providerId="ADAL" clId="{427F1926-F382-7A49-B5DA-9874A9BBAE60}" dt="2023-07-14T16:15:06.303" v="660" actId="478"/>
          <ac:spMkLst>
            <pc:docMk/>
            <pc:sldMk cId="488600932" sldId="401"/>
            <ac:spMk id="8" creationId="{36C5480C-370D-C106-7F09-1619453265B9}"/>
          </ac:spMkLst>
        </pc:spChg>
        <pc:spChg chg="del">
          <ac:chgData name="Rager, Julia" userId="c35d590a-8437-43c2-8100-209072128952" providerId="ADAL" clId="{427F1926-F382-7A49-B5DA-9874A9BBAE60}" dt="2023-07-14T16:15:07.864" v="661" actId="478"/>
          <ac:spMkLst>
            <pc:docMk/>
            <pc:sldMk cId="488600932" sldId="401"/>
            <ac:spMk id="9" creationId="{23E612EA-45D8-1C7C-993B-E5FCEAB99600}"/>
          </ac:spMkLst>
        </pc:spChg>
        <pc:picChg chg="mod">
          <ac:chgData name="Rager, Julia" userId="c35d590a-8437-43c2-8100-209072128952" providerId="ADAL" clId="{427F1926-F382-7A49-B5DA-9874A9BBAE60}" dt="2023-07-14T16:15:35.254" v="722" actId="12788"/>
          <ac:picMkLst>
            <pc:docMk/>
            <pc:sldMk cId="488600932" sldId="401"/>
            <ac:picMk id="6" creationId="{EB8901CD-8058-8B76-01DF-E0F38A0C06C8}"/>
          </ac:picMkLst>
        </pc:picChg>
        <pc:picChg chg="del">
          <ac:chgData name="Rager, Julia" userId="c35d590a-8437-43c2-8100-209072128952" providerId="ADAL" clId="{427F1926-F382-7A49-B5DA-9874A9BBAE60}" dt="2023-07-14T16:15:04.789" v="659" actId="478"/>
          <ac:picMkLst>
            <pc:docMk/>
            <pc:sldMk cId="488600932" sldId="401"/>
            <ac:picMk id="7" creationId="{E7A08DED-5624-5064-254D-F45C5F6D80EE}"/>
          </ac:picMkLst>
        </pc:picChg>
      </pc:sldChg>
      <pc:sldChg chg="modSp new mod">
        <pc:chgData name="Rager, Julia" userId="c35d590a-8437-43c2-8100-209072128952" providerId="ADAL" clId="{427F1926-F382-7A49-B5DA-9874A9BBAE60}" dt="2023-07-14T16:52:15.950" v="1415" actId="14100"/>
        <pc:sldMkLst>
          <pc:docMk/>
          <pc:sldMk cId="2577536896" sldId="402"/>
        </pc:sldMkLst>
        <pc:spChg chg="mod">
          <ac:chgData name="Rager, Julia" userId="c35d590a-8437-43c2-8100-209072128952" providerId="ADAL" clId="{427F1926-F382-7A49-B5DA-9874A9BBAE60}" dt="2023-07-14T16:47:51.112" v="1056" actId="20577"/>
          <ac:spMkLst>
            <pc:docMk/>
            <pc:sldMk cId="2577536896" sldId="402"/>
            <ac:spMk id="2" creationId="{B1B199D4-7BF2-1811-6121-041FB2CD0C7A}"/>
          </ac:spMkLst>
        </pc:spChg>
        <pc:spChg chg="mod">
          <ac:chgData name="Rager, Julia" userId="c35d590a-8437-43c2-8100-209072128952" providerId="ADAL" clId="{427F1926-F382-7A49-B5DA-9874A9BBAE60}" dt="2023-07-14T16:52:15.950" v="1415" actId="14100"/>
          <ac:spMkLst>
            <pc:docMk/>
            <pc:sldMk cId="2577536896" sldId="402"/>
            <ac:spMk id="3" creationId="{C4225C48-7209-BB9D-3F3A-CA313EB137AE}"/>
          </ac:spMkLst>
        </pc:spChg>
      </pc:sldChg>
      <pc:sldChg chg="addSp delSp modSp add mod">
        <pc:chgData name="Rager, Julia" userId="c35d590a-8437-43c2-8100-209072128952" providerId="ADAL" clId="{427F1926-F382-7A49-B5DA-9874A9BBAE60}" dt="2023-07-17T21:58:24.786" v="1916"/>
        <pc:sldMkLst>
          <pc:docMk/>
          <pc:sldMk cId="1678825517" sldId="403"/>
        </pc:sldMkLst>
        <pc:spChg chg="mod">
          <ac:chgData name="Rager, Julia" userId="c35d590a-8437-43c2-8100-209072128952" providerId="ADAL" clId="{427F1926-F382-7A49-B5DA-9874A9BBAE60}" dt="2023-07-17T21:58:16.353" v="1913" actId="404"/>
          <ac:spMkLst>
            <pc:docMk/>
            <pc:sldMk cId="1678825517" sldId="403"/>
            <ac:spMk id="2" creationId="{19E8E10F-3960-A04C-92AA-5B2C02C751FA}"/>
          </ac:spMkLst>
        </pc:spChg>
        <pc:picChg chg="add mod">
          <ac:chgData name="Rager, Julia" userId="c35d590a-8437-43c2-8100-209072128952" providerId="ADAL" clId="{427F1926-F382-7A49-B5DA-9874A9BBAE60}" dt="2023-07-17T21:58:24.786" v="1916"/>
          <ac:picMkLst>
            <pc:docMk/>
            <pc:sldMk cId="1678825517" sldId="403"/>
            <ac:picMk id="3" creationId="{9152D771-AF47-D3D6-5AA4-F33B19E3D865}"/>
          </ac:picMkLst>
        </pc:picChg>
        <pc:picChg chg="add mod">
          <ac:chgData name="Rager, Julia" userId="c35d590a-8437-43c2-8100-209072128952" providerId="ADAL" clId="{427F1926-F382-7A49-B5DA-9874A9BBAE60}" dt="2023-07-17T21:58:24.786" v="1916"/>
          <ac:picMkLst>
            <pc:docMk/>
            <pc:sldMk cId="1678825517" sldId="403"/>
            <ac:picMk id="4" creationId="{B4BB8B2C-83CD-FC9D-404E-8925E2E35F16}"/>
          </ac:picMkLst>
        </pc:picChg>
        <pc:picChg chg="del">
          <ac:chgData name="Rager, Julia" userId="c35d590a-8437-43c2-8100-209072128952" providerId="ADAL" clId="{427F1926-F382-7A49-B5DA-9874A9BBAE60}" dt="2023-07-17T21:58:19.172" v="1914" actId="478"/>
          <ac:picMkLst>
            <pc:docMk/>
            <pc:sldMk cId="1678825517" sldId="403"/>
            <ac:picMk id="6" creationId="{E8A7D460-D325-F145-BE64-2478C502DAB5}"/>
          </ac:picMkLst>
        </pc:picChg>
        <pc:picChg chg="del">
          <ac:chgData name="Rager, Julia" userId="c35d590a-8437-43c2-8100-209072128952" providerId="ADAL" clId="{427F1926-F382-7A49-B5DA-9874A9BBAE60}" dt="2023-07-17T21:58:20.767" v="1915" actId="478"/>
          <ac:picMkLst>
            <pc:docMk/>
            <pc:sldMk cId="1678825517" sldId="403"/>
            <ac:picMk id="7" creationId="{E6BF4114-8330-DF47-B6DE-27E6E33BF07A}"/>
          </ac:picMkLst>
        </pc:picChg>
      </pc:sldChg>
      <pc:sldMasterChg chg="addSp delSp modSp mod modSldLayout">
        <pc:chgData name="Rager, Julia" userId="c35d590a-8437-43c2-8100-209072128952" providerId="ADAL" clId="{427F1926-F382-7A49-B5DA-9874A9BBAE60}" dt="2023-07-17T19:39:34.924" v="1785" actId="1035"/>
        <pc:sldMasterMkLst>
          <pc:docMk/>
          <pc:sldMasterMk cId="2922209069" sldId="2147483648"/>
        </pc:sldMasterMkLst>
        <pc:spChg chg="add del mod">
          <ac:chgData name="Rager, Julia" userId="c35d590a-8437-43c2-8100-209072128952" providerId="ADAL" clId="{427F1926-F382-7A49-B5DA-9874A9BBAE60}" dt="2023-07-13T18:49:46.613" v="20"/>
          <ac:spMkLst>
            <pc:docMk/>
            <pc:sldMasterMk cId="2922209069" sldId="2147483648"/>
            <ac:spMk id="11" creationId="{73137CCB-F63B-F4A7-85EA-01298CDF55ED}"/>
          </ac:spMkLst>
        </pc:spChg>
        <pc:spChg chg="add del mod">
          <ac:chgData name="Rager, Julia" userId="c35d590a-8437-43c2-8100-209072128952" providerId="ADAL" clId="{427F1926-F382-7A49-B5DA-9874A9BBAE60}" dt="2023-07-13T18:53:02.747" v="94"/>
          <ac:spMkLst>
            <pc:docMk/>
            <pc:sldMasterMk cId="2922209069" sldId="2147483648"/>
            <ac:spMk id="12" creationId="{E51BCB83-C03C-F8B7-776F-CC3EE02EC8FD}"/>
          </ac:spMkLst>
        </pc:spChg>
        <pc:picChg chg="mod">
          <ac:chgData name="Rager, Julia" userId="c35d590a-8437-43c2-8100-209072128952" providerId="ADAL" clId="{427F1926-F382-7A49-B5DA-9874A9BBAE60}" dt="2023-07-17T19:39:34.924" v="1785" actId="1035"/>
          <ac:picMkLst>
            <pc:docMk/>
            <pc:sldMasterMk cId="2922209069" sldId="2147483648"/>
            <ac:picMk id="5" creationId="{F6317CFE-1FF2-0B9B-55F4-2B33F55D9E09}"/>
          </ac:picMkLst>
        </pc:picChg>
        <pc:picChg chg="add mod modCrop">
          <ac:chgData name="Rager, Julia" userId="c35d590a-8437-43c2-8100-209072128952" providerId="ADAL" clId="{427F1926-F382-7A49-B5DA-9874A9BBAE60}" dt="2023-07-13T18:52:54.633" v="89"/>
          <ac:picMkLst>
            <pc:docMk/>
            <pc:sldMasterMk cId="2922209069" sldId="2147483648"/>
            <ac:picMk id="7" creationId="{51E5D39F-1010-27F3-6DDD-89C3FEF0A4D9}"/>
          </ac:picMkLst>
        </pc:picChg>
        <pc:picChg chg="del">
          <ac:chgData name="Rager, Julia" userId="c35d590a-8437-43c2-8100-209072128952" providerId="ADAL" clId="{427F1926-F382-7A49-B5DA-9874A9BBAE60}" dt="2023-07-17T19:37:19.115" v="1734" actId="478"/>
          <ac:picMkLst>
            <pc:docMk/>
            <pc:sldMasterMk cId="2922209069" sldId="2147483648"/>
            <ac:picMk id="8" creationId="{B5A33E5D-8F98-5C46-B6E7-5E7974686316}"/>
          </ac:picMkLst>
        </pc:picChg>
        <pc:picChg chg="del">
          <ac:chgData name="Rager, Julia" userId="c35d590a-8437-43c2-8100-209072128952" providerId="ADAL" clId="{427F1926-F382-7A49-B5DA-9874A9BBAE60}" dt="2023-07-13T18:49:29.573" v="13" actId="478"/>
          <ac:picMkLst>
            <pc:docMk/>
            <pc:sldMasterMk cId="2922209069" sldId="2147483648"/>
            <ac:picMk id="10" creationId="{65F3084E-7BBA-D148-AC44-D4179BB8F44D}"/>
          </ac:picMkLst>
        </pc:picChg>
        <pc:picChg chg="add mod modCrop">
          <ac:chgData name="Rager, Julia" userId="c35d590a-8437-43c2-8100-209072128952" providerId="ADAL" clId="{427F1926-F382-7A49-B5DA-9874A9BBAE60}" dt="2023-07-17T19:39:27.564" v="1783" actId="1076"/>
          <ac:picMkLst>
            <pc:docMk/>
            <pc:sldMasterMk cId="2922209069" sldId="2147483648"/>
            <ac:picMk id="10" creationId="{E02874C3-8766-06A3-23D8-F96593A4B834}"/>
          </ac:picMkLst>
        </pc:picChg>
        <pc:sldLayoutChg chg="addSp delSp modSp mod">
          <pc:chgData name="Rager, Julia" userId="c35d590a-8437-43c2-8100-209072128952" providerId="ADAL" clId="{427F1926-F382-7A49-B5DA-9874A9BBAE60}" dt="2023-07-17T19:37:59.245" v="1742"/>
          <pc:sldLayoutMkLst>
            <pc:docMk/>
            <pc:sldMasterMk cId="2922209069" sldId="2147483648"/>
            <pc:sldLayoutMk cId="1429284503" sldId="2147483649"/>
          </pc:sldLayoutMkLst>
          <pc:spChg chg="add del mod">
            <ac:chgData name="Rager, Julia" userId="c35d590a-8437-43c2-8100-209072128952" providerId="ADAL" clId="{427F1926-F382-7A49-B5DA-9874A9BBAE60}" dt="2023-07-13T18:48:14.746" v="2"/>
            <ac:spMkLst>
              <pc:docMk/>
              <pc:sldMasterMk cId="2922209069" sldId="2147483648"/>
              <pc:sldLayoutMk cId="1429284503" sldId="2147483649"/>
              <ac:spMk id="4" creationId="{16889DD0-9C8D-E68A-165E-B81BCF321D04}"/>
            </ac:spMkLst>
          </pc:spChg>
          <pc:spChg chg="add del mod">
            <ac:chgData name="Rager, Julia" userId="c35d590a-8437-43c2-8100-209072128952" providerId="ADAL" clId="{427F1926-F382-7A49-B5DA-9874A9BBAE60}" dt="2023-07-17T19:37:59.245" v="1742"/>
            <ac:spMkLst>
              <pc:docMk/>
              <pc:sldMasterMk cId="2922209069" sldId="2147483648"/>
              <pc:sldLayoutMk cId="1429284503" sldId="2147483649"/>
              <ac:spMk id="4" creationId="{71B7876E-8473-3531-F757-9FBDE6C77BAB}"/>
            </ac:spMkLst>
          </pc:spChg>
          <pc:spChg chg="add del mod">
            <ac:chgData name="Rager, Julia" userId="c35d590a-8437-43c2-8100-209072128952" providerId="ADAL" clId="{427F1926-F382-7A49-B5DA-9874A9BBAE60}" dt="2023-07-13T18:50:03.359" v="23"/>
            <ac:spMkLst>
              <pc:docMk/>
              <pc:sldMasterMk cId="2922209069" sldId="2147483648"/>
              <pc:sldLayoutMk cId="1429284503" sldId="2147483649"/>
              <ac:spMk id="5" creationId="{AF2AD53C-C502-20C9-E186-3959B3D85D2A}"/>
            </ac:spMkLst>
          </pc:spChg>
          <pc:spChg chg="add del mod">
            <ac:chgData name="Rager, Julia" userId="c35d590a-8437-43c2-8100-209072128952" providerId="ADAL" clId="{427F1926-F382-7A49-B5DA-9874A9BBAE60}" dt="2023-07-13T18:53:01.838" v="92"/>
            <ac:spMkLst>
              <pc:docMk/>
              <pc:sldMasterMk cId="2922209069" sldId="2147483648"/>
              <pc:sldLayoutMk cId="1429284503" sldId="2147483649"/>
              <ac:spMk id="6" creationId="{7F1C1D14-3549-E064-0427-E3A66B3481F7}"/>
            </ac:spMkLst>
          </pc:spChg>
          <pc:spChg chg="add del mod">
            <ac:chgData name="Rager, Julia" userId="c35d590a-8437-43c2-8100-209072128952" providerId="ADAL" clId="{427F1926-F382-7A49-B5DA-9874A9BBAE60}" dt="2023-07-13T18:53:31.339" v="105"/>
            <ac:spMkLst>
              <pc:docMk/>
              <pc:sldMasterMk cId="2922209069" sldId="2147483648"/>
              <pc:sldLayoutMk cId="1429284503" sldId="2147483649"/>
              <ac:spMk id="8" creationId="{1272D342-9A31-F768-EBAD-49F95FC5C4B5}"/>
            </ac:spMkLst>
          </pc:spChg>
        </pc:sldLayoutChg>
      </pc:sldMasterChg>
    </pc:docChg>
  </pc:docChgLst>
  <pc:docChgLst>
    <pc:chgData name="Rager, Julia" userId="c35d590a-8437-43c2-8100-209072128952" providerId="ADAL" clId="{B5EB8086-EE70-D84C-B09A-32422693AD77}"/>
    <pc:docChg chg="custSel delSld modSld">
      <pc:chgData name="Rager, Julia" userId="c35d590a-8437-43c2-8100-209072128952" providerId="ADAL" clId="{B5EB8086-EE70-D84C-B09A-32422693AD77}" dt="2022-10-13T21:46:04.031" v="40" actId="14100"/>
      <pc:docMkLst>
        <pc:docMk/>
      </pc:docMkLst>
      <pc:sldChg chg="addSp delSp modSp mod">
        <pc:chgData name="Rager, Julia" userId="c35d590a-8437-43c2-8100-209072128952" providerId="ADAL" clId="{B5EB8086-EE70-D84C-B09A-32422693AD77}" dt="2022-10-13T21:44:06.808" v="29" actId="1076"/>
        <pc:sldMkLst>
          <pc:docMk/>
          <pc:sldMk cId="1683418742" sldId="371"/>
        </pc:sldMkLst>
        <pc:spChg chg="mod">
          <ac:chgData name="Rager, Julia" userId="c35d590a-8437-43c2-8100-209072128952" providerId="ADAL" clId="{B5EB8086-EE70-D84C-B09A-32422693AD77}" dt="2022-10-13T21:44:03.739" v="28" actId="14100"/>
          <ac:spMkLst>
            <pc:docMk/>
            <pc:sldMk cId="1683418742" sldId="371"/>
            <ac:spMk id="3" creationId="{81FBEA7C-1111-D24A-802A-CD39C1C260F6}"/>
          </ac:spMkLst>
        </pc:spChg>
        <pc:spChg chg="add del mod">
          <ac:chgData name="Rager, Julia" userId="c35d590a-8437-43c2-8100-209072128952" providerId="ADAL" clId="{B5EB8086-EE70-D84C-B09A-32422693AD77}" dt="2022-10-13T21:43:48.432" v="24" actId="478"/>
          <ac:spMkLst>
            <pc:docMk/>
            <pc:sldMk cId="1683418742" sldId="371"/>
            <ac:spMk id="5" creationId="{D8B35104-5979-F81A-A69F-B4059878386C}"/>
          </ac:spMkLst>
        </pc:spChg>
        <pc:picChg chg="del">
          <ac:chgData name="Rager, Julia" userId="c35d590a-8437-43c2-8100-209072128952" providerId="ADAL" clId="{B5EB8086-EE70-D84C-B09A-32422693AD77}" dt="2022-10-13T21:43:22.143" v="16" actId="478"/>
          <ac:picMkLst>
            <pc:docMk/>
            <pc:sldMk cId="1683418742" sldId="371"/>
            <ac:picMk id="6" creationId="{20A5BE6A-F8A7-E943-A363-0CF5FAD55B65}"/>
          </ac:picMkLst>
        </pc:picChg>
        <pc:picChg chg="add mod">
          <ac:chgData name="Rager, Julia" userId="c35d590a-8437-43c2-8100-209072128952" providerId="ADAL" clId="{B5EB8086-EE70-D84C-B09A-32422693AD77}" dt="2022-10-13T21:44:06.808" v="29" actId="1076"/>
          <ac:picMkLst>
            <pc:docMk/>
            <pc:sldMk cId="1683418742" sldId="371"/>
            <ac:picMk id="7" creationId="{48AA08FD-6C00-CD0D-3A4C-E63480CB6858}"/>
          </ac:picMkLst>
        </pc:picChg>
      </pc:sldChg>
      <pc:sldChg chg="modSp mod">
        <pc:chgData name="Rager, Julia" userId="c35d590a-8437-43c2-8100-209072128952" providerId="ADAL" clId="{B5EB8086-EE70-D84C-B09A-32422693AD77}" dt="2022-10-13T21:42:51.279" v="15" actId="1076"/>
        <pc:sldMkLst>
          <pc:docMk/>
          <pc:sldMk cId="1565615265" sldId="374"/>
        </pc:sldMkLst>
        <pc:spChg chg="mod">
          <ac:chgData name="Rager, Julia" userId="c35d590a-8437-43c2-8100-209072128952" providerId="ADAL" clId="{B5EB8086-EE70-D84C-B09A-32422693AD77}" dt="2022-10-13T21:42:49.310" v="14" actId="1076"/>
          <ac:spMkLst>
            <pc:docMk/>
            <pc:sldMk cId="1565615265" sldId="374"/>
            <ac:spMk id="7" creationId="{2D5638F5-3099-1348-8C95-B1965E2DA229}"/>
          </ac:spMkLst>
        </pc:spChg>
        <pc:spChg chg="mod">
          <ac:chgData name="Rager, Julia" userId="c35d590a-8437-43c2-8100-209072128952" providerId="ADAL" clId="{B5EB8086-EE70-D84C-B09A-32422693AD77}" dt="2022-10-13T21:42:51.279" v="15" actId="1076"/>
          <ac:spMkLst>
            <pc:docMk/>
            <pc:sldMk cId="1565615265" sldId="374"/>
            <ac:spMk id="12" creationId="{0AC7FF1A-CD4A-8847-94D0-3565942497B2}"/>
          </ac:spMkLst>
        </pc:spChg>
        <pc:picChg chg="mod modCrop">
          <ac:chgData name="Rager, Julia" userId="c35d590a-8437-43c2-8100-209072128952" providerId="ADAL" clId="{B5EB8086-EE70-D84C-B09A-32422693AD77}" dt="2022-10-13T21:42:47.279" v="13" actId="1076"/>
          <ac:picMkLst>
            <pc:docMk/>
            <pc:sldMk cId="1565615265" sldId="374"/>
            <ac:picMk id="8" creationId="{401396BB-A116-334A-A3FF-336AF2D8040D}"/>
          </ac:picMkLst>
        </pc:picChg>
        <pc:picChg chg="mod">
          <ac:chgData name="Rager, Julia" userId="c35d590a-8437-43c2-8100-209072128952" providerId="ADAL" clId="{B5EB8086-EE70-D84C-B09A-32422693AD77}" dt="2022-10-13T21:42:22.707" v="5" actId="1076"/>
          <ac:picMkLst>
            <pc:docMk/>
            <pc:sldMk cId="1565615265" sldId="374"/>
            <ac:picMk id="11" creationId="{38A41ECA-5D71-9649-BA60-4CB827145C60}"/>
          </ac:picMkLst>
        </pc:picChg>
      </pc:sldChg>
      <pc:sldChg chg="del">
        <pc:chgData name="Rager, Julia" userId="c35d590a-8437-43c2-8100-209072128952" providerId="ADAL" clId="{B5EB8086-EE70-D84C-B09A-32422693AD77}" dt="2022-10-13T21:44:09.934" v="30" actId="2696"/>
        <pc:sldMkLst>
          <pc:docMk/>
          <pc:sldMk cId="3753679182" sldId="375"/>
        </pc:sldMkLst>
      </pc:sldChg>
      <pc:sldChg chg="modSp mod">
        <pc:chgData name="Rager, Julia" userId="c35d590a-8437-43c2-8100-209072128952" providerId="ADAL" clId="{B5EB8086-EE70-D84C-B09A-32422693AD77}" dt="2022-10-13T21:46:04.031" v="40" actId="14100"/>
        <pc:sldMkLst>
          <pc:docMk/>
          <pc:sldMk cId="912050830" sldId="382"/>
        </pc:sldMkLst>
        <pc:spChg chg="mod">
          <ac:chgData name="Rager, Julia" userId="c35d590a-8437-43c2-8100-209072128952" providerId="ADAL" clId="{B5EB8086-EE70-D84C-B09A-32422693AD77}" dt="2022-10-13T21:46:04.031" v="40" actId="14100"/>
          <ac:spMkLst>
            <pc:docMk/>
            <pc:sldMk cId="912050830" sldId="382"/>
            <ac:spMk id="9" creationId="{0351A7DF-09DB-E04D-816C-2B9F94D17FC3}"/>
          </ac:spMkLst>
        </pc:spChg>
      </pc:sldChg>
      <pc:sldChg chg="modSp mod">
        <pc:chgData name="Rager, Julia" userId="c35d590a-8437-43c2-8100-209072128952" providerId="ADAL" clId="{B5EB8086-EE70-D84C-B09A-32422693AD77}" dt="2022-10-13T21:44:39.680" v="39" actId="115"/>
        <pc:sldMkLst>
          <pc:docMk/>
          <pc:sldMk cId="1090616060" sldId="388"/>
        </pc:sldMkLst>
        <pc:spChg chg="mod">
          <ac:chgData name="Rager, Julia" userId="c35d590a-8437-43c2-8100-209072128952" providerId="ADAL" clId="{B5EB8086-EE70-D84C-B09A-32422693AD77}" dt="2022-10-13T21:44:39.680" v="39" actId="115"/>
          <ac:spMkLst>
            <pc:docMk/>
            <pc:sldMk cId="1090616060" sldId="388"/>
            <ac:spMk id="3" creationId="{81FBEA7C-1111-D24A-802A-CD39C1C260F6}"/>
          </ac:spMkLst>
        </pc:spChg>
      </pc:sldChg>
    </pc:docChg>
  </pc:docChgLst>
  <pc:docChgLst>
    <pc:chgData name="Rager, Julia" userId="c35d590a-8437-43c2-8100-209072128952" providerId="ADAL" clId="{FE328330-4D0A-5B4C-8C98-7905EB9B4CE9}"/>
    <pc:docChg chg="undo custSel addSld delSld modSld sldOrd">
      <pc:chgData name="Rager, Julia" userId="c35d590a-8437-43c2-8100-209072128952" providerId="ADAL" clId="{FE328330-4D0A-5B4C-8C98-7905EB9B4CE9}" dt="2022-09-20T14:35:57.505" v="2518" actId="1037"/>
      <pc:docMkLst>
        <pc:docMk/>
      </pc:docMkLst>
      <pc:sldChg chg="addSp delSp modSp mod">
        <pc:chgData name="Rager, Julia" userId="c35d590a-8437-43c2-8100-209072128952" providerId="ADAL" clId="{FE328330-4D0A-5B4C-8C98-7905EB9B4CE9}" dt="2022-09-20T14:35:57.505" v="2518" actId="1037"/>
        <pc:sldMkLst>
          <pc:docMk/>
          <pc:sldMk cId="1031621806" sldId="256"/>
        </pc:sldMkLst>
        <pc:spChg chg="mod">
          <ac:chgData name="Rager, Julia" userId="c35d590a-8437-43c2-8100-209072128952" providerId="ADAL" clId="{FE328330-4D0A-5B4C-8C98-7905EB9B4CE9}" dt="2022-09-20T14:35:57.505" v="2518" actId="1037"/>
          <ac:spMkLst>
            <pc:docMk/>
            <pc:sldMk cId="1031621806" sldId="256"/>
            <ac:spMk id="2" creationId="{E83D9C91-0A9C-814B-B9E0-A2F26A518586}"/>
          </ac:spMkLst>
        </pc:spChg>
        <pc:spChg chg="mod">
          <ac:chgData name="Rager, Julia" userId="c35d590a-8437-43c2-8100-209072128952" providerId="ADAL" clId="{FE328330-4D0A-5B4C-8C98-7905EB9B4CE9}" dt="2022-09-20T14:24:18.442" v="2490" actId="554"/>
          <ac:spMkLst>
            <pc:docMk/>
            <pc:sldMk cId="1031621806" sldId="256"/>
            <ac:spMk id="3" creationId="{19F4B0FB-EB7F-7141-A7C5-544C52109E57}"/>
          </ac:spMkLst>
        </pc:spChg>
        <pc:spChg chg="add mod">
          <ac:chgData name="Rager, Julia" userId="c35d590a-8437-43c2-8100-209072128952" providerId="ADAL" clId="{FE328330-4D0A-5B4C-8C98-7905EB9B4CE9}" dt="2022-09-20T14:24:18.442" v="2490" actId="554"/>
          <ac:spMkLst>
            <pc:docMk/>
            <pc:sldMk cId="1031621806" sldId="256"/>
            <ac:spMk id="4" creationId="{2575DC95-5D7D-9CA3-A6FC-DBAA59B38C47}"/>
          </ac:spMkLst>
        </pc:spChg>
        <pc:picChg chg="add mod modCrop">
          <ac:chgData name="Rager, Julia" userId="c35d590a-8437-43c2-8100-209072128952" providerId="ADAL" clId="{FE328330-4D0A-5B4C-8C98-7905EB9B4CE9}" dt="2022-09-20T14:25:47.842" v="2506" actId="1076"/>
          <ac:picMkLst>
            <pc:docMk/>
            <pc:sldMk cId="1031621806" sldId="256"/>
            <ac:picMk id="6" creationId="{484B3506-8E54-2378-BEB2-0280F0CC06C6}"/>
          </ac:picMkLst>
        </pc:picChg>
        <pc:picChg chg="del mod">
          <ac:chgData name="Rager, Julia" userId="c35d590a-8437-43c2-8100-209072128952" providerId="ADAL" clId="{FE328330-4D0A-5B4C-8C98-7905EB9B4CE9}" dt="2022-09-20T14:21:00.836" v="2417" actId="478"/>
          <ac:picMkLst>
            <pc:docMk/>
            <pc:sldMk cId="1031621806" sldId="256"/>
            <ac:picMk id="12" creationId="{93EA07AA-41C0-6A47-AA5A-FCDEC237AFD1}"/>
          </ac:picMkLst>
        </pc:picChg>
      </pc:sldChg>
      <pc:sldChg chg="del">
        <pc:chgData name="Rager, Julia" userId="c35d590a-8437-43c2-8100-209072128952" providerId="ADAL" clId="{FE328330-4D0A-5B4C-8C98-7905EB9B4CE9}" dt="2022-09-20T13:14:48.624" v="174" actId="2696"/>
        <pc:sldMkLst>
          <pc:docMk/>
          <pc:sldMk cId="2567329465" sldId="258"/>
        </pc:sldMkLst>
      </pc:sldChg>
      <pc:sldChg chg="modSp mod">
        <pc:chgData name="Rager, Julia" userId="c35d590a-8437-43c2-8100-209072128952" providerId="ADAL" clId="{FE328330-4D0A-5B4C-8C98-7905EB9B4CE9}" dt="2022-09-20T14:13:12.263" v="2229" actId="1035"/>
        <pc:sldMkLst>
          <pc:docMk/>
          <pc:sldMk cId="3231438024" sldId="259"/>
        </pc:sldMkLst>
        <pc:spChg chg="mod">
          <ac:chgData name="Rager, Julia" userId="c35d590a-8437-43c2-8100-209072128952" providerId="ADAL" clId="{FE328330-4D0A-5B4C-8C98-7905EB9B4CE9}" dt="2022-09-20T14:13:05.423" v="2222" actId="552"/>
          <ac:spMkLst>
            <pc:docMk/>
            <pc:sldMk cId="3231438024" sldId="259"/>
            <ac:spMk id="5" creationId="{7D235842-8AFA-F943-8474-753259AFCA92}"/>
          </ac:spMkLst>
        </pc:spChg>
        <pc:spChg chg="mod">
          <ac:chgData name="Rager, Julia" userId="c35d590a-8437-43c2-8100-209072128952" providerId="ADAL" clId="{FE328330-4D0A-5B4C-8C98-7905EB9B4CE9}" dt="2022-09-20T14:13:12.263" v="2229" actId="1035"/>
          <ac:spMkLst>
            <pc:docMk/>
            <pc:sldMk cId="3231438024" sldId="259"/>
            <ac:spMk id="8" creationId="{24AB5E91-A174-8C44-A8F2-753CA25C4B5D}"/>
          </ac:spMkLst>
        </pc:spChg>
        <pc:spChg chg="mod">
          <ac:chgData name="Rager, Julia" userId="c35d590a-8437-43c2-8100-209072128952" providerId="ADAL" clId="{FE328330-4D0A-5B4C-8C98-7905EB9B4CE9}" dt="2022-09-20T14:13:05.423" v="2222" actId="552"/>
          <ac:spMkLst>
            <pc:docMk/>
            <pc:sldMk cId="3231438024" sldId="259"/>
            <ac:spMk id="9" creationId="{802E0EA1-2515-6B49-9EDE-DE5B510655AD}"/>
          </ac:spMkLst>
        </pc:spChg>
      </pc:sldChg>
      <pc:sldChg chg="del">
        <pc:chgData name="Rager, Julia" userId="c35d590a-8437-43c2-8100-209072128952" providerId="ADAL" clId="{FE328330-4D0A-5B4C-8C98-7905EB9B4CE9}" dt="2022-09-20T13:15:14.495" v="175" actId="2696"/>
        <pc:sldMkLst>
          <pc:docMk/>
          <pc:sldMk cId="2565175060" sldId="261"/>
        </pc:sldMkLst>
      </pc:sldChg>
      <pc:sldChg chg="addSp modSp mod ord">
        <pc:chgData name="Rager, Julia" userId="c35d590a-8437-43c2-8100-209072128952" providerId="ADAL" clId="{FE328330-4D0A-5B4C-8C98-7905EB9B4CE9}" dt="2022-09-20T13:35:52.504" v="893" actId="1076"/>
        <pc:sldMkLst>
          <pc:docMk/>
          <pc:sldMk cId="2503509283" sldId="264"/>
        </pc:sldMkLst>
        <pc:spChg chg="mod">
          <ac:chgData name="Rager, Julia" userId="c35d590a-8437-43c2-8100-209072128952" providerId="ADAL" clId="{FE328330-4D0A-5B4C-8C98-7905EB9B4CE9}" dt="2022-09-20T13:34:11.971" v="889" actId="14100"/>
          <ac:spMkLst>
            <pc:docMk/>
            <pc:sldMk cId="2503509283" sldId="264"/>
            <ac:spMk id="2" creationId="{B0A1AC48-E04A-F640-B817-7893035BF9CB}"/>
          </ac:spMkLst>
        </pc:spChg>
        <pc:spChg chg="add mod">
          <ac:chgData name="Rager, Julia" userId="c35d590a-8437-43c2-8100-209072128952" providerId="ADAL" clId="{FE328330-4D0A-5B4C-8C98-7905EB9B4CE9}" dt="2022-09-20T13:35:52.504" v="893" actId="1076"/>
          <ac:spMkLst>
            <pc:docMk/>
            <pc:sldMk cId="2503509283" sldId="264"/>
            <ac:spMk id="3" creationId="{6676F76F-E992-D6E9-EEDF-5B0FB8B7C50D}"/>
          </ac:spMkLst>
        </pc:spChg>
        <pc:spChg chg="add mod">
          <ac:chgData name="Rager, Julia" userId="c35d590a-8437-43c2-8100-209072128952" providerId="ADAL" clId="{FE328330-4D0A-5B4C-8C98-7905EB9B4CE9}" dt="2022-09-20T13:35:52.504" v="893" actId="1076"/>
          <ac:spMkLst>
            <pc:docMk/>
            <pc:sldMk cId="2503509283" sldId="264"/>
            <ac:spMk id="6" creationId="{13533DAF-CC57-7528-627E-8EC8CCEF659E}"/>
          </ac:spMkLst>
        </pc:spChg>
        <pc:picChg chg="mod">
          <ac:chgData name="Rager, Julia" userId="c35d590a-8437-43c2-8100-209072128952" providerId="ADAL" clId="{FE328330-4D0A-5B4C-8C98-7905EB9B4CE9}" dt="2022-09-20T13:33:18.965" v="882" actId="1076"/>
          <ac:picMkLst>
            <pc:docMk/>
            <pc:sldMk cId="2503509283" sldId="264"/>
            <ac:picMk id="5" creationId="{813A45AE-3E08-EE4A-BB24-3C18D347DB8A}"/>
          </ac:picMkLst>
        </pc:picChg>
        <pc:picChg chg="mod">
          <ac:chgData name="Rager, Julia" userId="c35d590a-8437-43c2-8100-209072128952" providerId="ADAL" clId="{FE328330-4D0A-5B4C-8C98-7905EB9B4CE9}" dt="2022-09-20T13:35:47.815" v="892" actId="1076"/>
          <ac:picMkLst>
            <pc:docMk/>
            <pc:sldMk cId="2503509283" sldId="264"/>
            <ac:picMk id="7" creationId="{C67B54A3-C39A-5449-9213-35AFF1DFE31A}"/>
          </ac:picMkLst>
        </pc:picChg>
      </pc:sldChg>
      <pc:sldChg chg="del">
        <pc:chgData name="Rager, Julia" userId="c35d590a-8437-43c2-8100-209072128952" providerId="ADAL" clId="{FE328330-4D0A-5B4C-8C98-7905EB9B4CE9}" dt="2022-09-20T13:44:29.085" v="1005" actId="2696"/>
        <pc:sldMkLst>
          <pc:docMk/>
          <pc:sldMk cId="2740308269" sldId="265"/>
        </pc:sldMkLst>
      </pc:sldChg>
      <pc:sldChg chg="modSp mod">
        <pc:chgData name="Rager, Julia" userId="c35d590a-8437-43c2-8100-209072128952" providerId="ADAL" clId="{FE328330-4D0A-5B4C-8C98-7905EB9B4CE9}" dt="2022-09-20T13:25:39.654" v="843" actId="20577"/>
        <pc:sldMkLst>
          <pc:docMk/>
          <pc:sldMk cId="3965342355" sldId="271"/>
        </pc:sldMkLst>
        <pc:spChg chg="mod">
          <ac:chgData name="Rager, Julia" userId="c35d590a-8437-43c2-8100-209072128952" providerId="ADAL" clId="{FE328330-4D0A-5B4C-8C98-7905EB9B4CE9}" dt="2022-09-20T13:25:39.654" v="843" actId="20577"/>
          <ac:spMkLst>
            <pc:docMk/>
            <pc:sldMk cId="3965342355" sldId="271"/>
            <ac:spMk id="3" creationId="{103FF7C0-5D50-C849-AB66-A905F6FB3B48}"/>
          </ac:spMkLst>
        </pc:spChg>
      </pc:sldChg>
      <pc:sldChg chg="del">
        <pc:chgData name="Rager, Julia" userId="c35d590a-8437-43c2-8100-209072128952" providerId="ADAL" clId="{FE328330-4D0A-5B4C-8C98-7905EB9B4CE9}" dt="2022-09-20T13:47:40.849" v="1029" actId="2696"/>
        <pc:sldMkLst>
          <pc:docMk/>
          <pc:sldMk cId="705011366" sldId="322"/>
        </pc:sldMkLst>
      </pc:sldChg>
      <pc:sldChg chg="del">
        <pc:chgData name="Rager, Julia" userId="c35d590a-8437-43c2-8100-209072128952" providerId="ADAL" clId="{FE328330-4D0A-5B4C-8C98-7905EB9B4CE9}" dt="2022-09-20T13:15:32.508" v="176" actId="2696"/>
        <pc:sldMkLst>
          <pc:docMk/>
          <pc:sldMk cId="2842630380" sldId="352"/>
        </pc:sldMkLst>
      </pc:sldChg>
      <pc:sldChg chg="modSp mod">
        <pc:chgData name="Rager, Julia" userId="c35d590a-8437-43c2-8100-209072128952" providerId="ADAL" clId="{FE328330-4D0A-5B4C-8C98-7905EB9B4CE9}" dt="2022-09-20T14:13:26.969" v="2234" actId="404"/>
        <pc:sldMkLst>
          <pc:docMk/>
          <pc:sldMk cId="738276524" sldId="354"/>
        </pc:sldMkLst>
        <pc:spChg chg="mod">
          <ac:chgData name="Rager, Julia" userId="c35d590a-8437-43c2-8100-209072128952" providerId="ADAL" clId="{FE328330-4D0A-5B4C-8C98-7905EB9B4CE9}" dt="2022-09-20T14:13:26.969" v="2234" actId="404"/>
          <ac:spMkLst>
            <pc:docMk/>
            <pc:sldMk cId="738276524" sldId="354"/>
            <ac:spMk id="3" creationId="{11F269C7-44E2-404C-804B-55B5B833926E}"/>
          </ac:spMkLst>
        </pc:spChg>
      </pc:sldChg>
      <pc:sldChg chg="modSp mod">
        <pc:chgData name="Rager, Julia" userId="c35d590a-8437-43c2-8100-209072128952" providerId="ADAL" clId="{FE328330-4D0A-5B4C-8C98-7905EB9B4CE9}" dt="2022-09-20T13:18:22.689" v="261" actId="20577"/>
        <pc:sldMkLst>
          <pc:docMk/>
          <pc:sldMk cId="2953214533" sldId="356"/>
        </pc:sldMkLst>
        <pc:spChg chg="mod">
          <ac:chgData name="Rager, Julia" userId="c35d590a-8437-43c2-8100-209072128952" providerId="ADAL" clId="{FE328330-4D0A-5B4C-8C98-7905EB9B4CE9}" dt="2022-09-20T13:18:22.689" v="261" actId="20577"/>
          <ac:spMkLst>
            <pc:docMk/>
            <pc:sldMk cId="2953214533" sldId="356"/>
            <ac:spMk id="7" creationId="{CE034351-CEAF-A144-88E4-86CC4E593392}"/>
          </ac:spMkLst>
        </pc:spChg>
      </pc:sldChg>
      <pc:sldChg chg="modSp add del mod">
        <pc:chgData name="Rager, Julia" userId="c35d590a-8437-43c2-8100-209072128952" providerId="ADAL" clId="{FE328330-4D0A-5B4C-8C98-7905EB9B4CE9}" dt="2022-09-20T13:40:26.985" v="949" actId="2696"/>
        <pc:sldMkLst>
          <pc:docMk/>
          <pc:sldMk cId="2038661382" sldId="357"/>
        </pc:sldMkLst>
        <pc:spChg chg="mod">
          <ac:chgData name="Rager, Julia" userId="c35d590a-8437-43c2-8100-209072128952" providerId="ADAL" clId="{FE328330-4D0A-5B4C-8C98-7905EB9B4CE9}" dt="2022-09-20T13:28:46.201" v="874" actId="20577"/>
          <ac:spMkLst>
            <pc:docMk/>
            <pc:sldMk cId="2038661382" sldId="357"/>
            <ac:spMk id="2" creationId="{B0A1AC48-E04A-F640-B817-7893035BF9CB}"/>
          </ac:spMkLst>
        </pc:spChg>
        <pc:spChg chg="mod">
          <ac:chgData name="Rager, Julia" userId="c35d590a-8437-43c2-8100-209072128952" providerId="ADAL" clId="{FE328330-4D0A-5B4C-8C98-7905EB9B4CE9}" dt="2022-09-20T13:28:52.035" v="875" actId="20577"/>
          <ac:spMkLst>
            <pc:docMk/>
            <pc:sldMk cId="2038661382" sldId="357"/>
            <ac:spMk id="9" creationId="{0351A7DF-09DB-E04D-816C-2B9F94D17FC3}"/>
          </ac:spMkLst>
        </pc:spChg>
      </pc:sldChg>
      <pc:sldChg chg="modSp mod ord">
        <pc:chgData name="Rager, Julia" userId="c35d590a-8437-43c2-8100-209072128952" providerId="ADAL" clId="{FE328330-4D0A-5B4C-8C98-7905EB9B4CE9}" dt="2022-09-20T13:40:12.324" v="948" actId="20577"/>
        <pc:sldMkLst>
          <pc:docMk/>
          <pc:sldMk cId="2345404106" sldId="358"/>
        </pc:sldMkLst>
        <pc:spChg chg="mod">
          <ac:chgData name="Rager, Julia" userId="c35d590a-8437-43c2-8100-209072128952" providerId="ADAL" clId="{FE328330-4D0A-5B4C-8C98-7905EB9B4CE9}" dt="2022-09-20T13:40:12.324" v="948" actId="20577"/>
          <ac:spMkLst>
            <pc:docMk/>
            <pc:sldMk cId="2345404106" sldId="358"/>
            <ac:spMk id="2" creationId="{B0A1AC48-E04A-F640-B817-7893035BF9CB}"/>
          </ac:spMkLst>
        </pc:spChg>
        <pc:spChg chg="mod">
          <ac:chgData name="Rager, Julia" userId="c35d590a-8437-43c2-8100-209072128952" providerId="ADAL" clId="{FE328330-4D0A-5B4C-8C98-7905EB9B4CE9}" dt="2022-09-20T13:36:35.824" v="899" actId="20577"/>
          <ac:spMkLst>
            <pc:docMk/>
            <pc:sldMk cId="2345404106" sldId="358"/>
            <ac:spMk id="12" creationId="{B9839448-3029-D744-B03E-2F10AF8466E4}"/>
          </ac:spMkLst>
        </pc:spChg>
        <pc:spChg chg="mod">
          <ac:chgData name="Rager, Julia" userId="c35d590a-8437-43c2-8100-209072128952" providerId="ADAL" clId="{FE328330-4D0A-5B4C-8C98-7905EB9B4CE9}" dt="2022-09-20T13:38:27.669" v="900" actId="20577"/>
          <ac:spMkLst>
            <pc:docMk/>
            <pc:sldMk cId="2345404106" sldId="358"/>
            <ac:spMk id="27" creationId="{F0894162-3132-E848-8ABB-CE1A3C15725F}"/>
          </ac:spMkLst>
        </pc:spChg>
        <pc:spChg chg="mod">
          <ac:chgData name="Rager, Julia" userId="c35d590a-8437-43c2-8100-209072128952" providerId="ADAL" clId="{FE328330-4D0A-5B4C-8C98-7905EB9B4CE9}" dt="2022-09-20T13:38:34.283" v="912" actId="20577"/>
          <ac:spMkLst>
            <pc:docMk/>
            <pc:sldMk cId="2345404106" sldId="358"/>
            <ac:spMk id="28" creationId="{AF4A05AA-9FCF-9649-A213-89FED4DBD68B}"/>
          </ac:spMkLst>
        </pc:spChg>
        <pc:spChg chg="mod">
          <ac:chgData name="Rager, Julia" userId="c35d590a-8437-43c2-8100-209072128952" providerId="ADAL" clId="{FE328330-4D0A-5B4C-8C98-7905EB9B4CE9}" dt="2022-09-20T13:38:54.045" v="935" actId="20577"/>
          <ac:spMkLst>
            <pc:docMk/>
            <pc:sldMk cId="2345404106" sldId="358"/>
            <ac:spMk id="29" creationId="{E1A6D860-B609-654F-9FC0-CDB84C5667C7}"/>
          </ac:spMkLst>
        </pc:spChg>
        <pc:spChg chg="mod">
          <ac:chgData name="Rager, Julia" userId="c35d590a-8437-43c2-8100-209072128952" providerId="ADAL" clId="{FE328330-4D0A-5B4C-8C98-7905EB9B4CE9}" dt="2022-09-20T13:39:00.484" v="936" actId="20577"/>
          <ac:spMkLst>
            <pc:docMk/>
            <pc:sldMk cId="2345404106" sldId="358"/>
            <ac:spMk id="30" creationId="{862FD125-443E-D745-B461-54A084F592EB}"/>
          </ac:spMkLst>
        </pc:spChg>
      </pc:sldChg>
      <pc:sldChg chg="del">
        <pc:chgData name="Rager, Julia" userId="c35d590a-8437-43c2-8100-209072128952" providerId="ADAL" clId="{FE328330-4D0A-5B4C-8C98-7905EB9B4CE9}" dt="2022-09-20T13:40:26.985" v="949" actId="2696"/>
        <pc:sldMkLst>
          <pc:docMk/>
          <pc:sldMk cId="1488972255" sldId="359"/>
        </pc:sldMkLst>
      </pc:sldChg>
      <pc:sldChg chg="del">
        <pc:chgData name="Rager, Julia" userId="c35d590a-8437-43c2-8100-209072128952" providerId="ADAL" clId="{FE328330-4D0A-5B4C-8C98-7905EB9B4CE9}" dt="2022-09-20T13:40:45.642" v="950" actId="2696"/>
        <pc:sldMkLst>
          <pc:docMk/>
          <pc:sldMk cId="3504703521" sldId="360"/>
        </pc:sldMkLst>
      </pc:sldChg>
      <pc:sldChg chg="modSp mod">
        <pc:chgData name="Rager, Julia" userId="c35d590a-8437-43c2-8100-209072128952" providerId="ADAL" clId="{FE328330-4D0A-5B4C-8C98-7905EB9B4CE9}" dt="2022-09-20T14:26:32.495" v="2510" actId="14100"/>
        <pc:sldMkLst>
          <pc:docMk/>
          <pc:sldMk cId="4061714098" sldId="362"/>
        </pc:sldMkLst>
        <pc:spChg chg="mod">
          <ac:chgData name="Rager, Julia" userId="c35d590a-8437-43c2-8100-209072128952" providerId="ADAL" clId="{FE328330-4D0A-5B4C-8C98-7905EB9B4CE9}" dt="2022-09-20T13:40:51.789" v="964" actId="20577"/>
          <ac:spMkLst>
            <pc:docMk/>
            <pc:sldMk cId="4061714098" sldId="362"/>
            <ac:spMk id="2" creationId="{64823F09-C3DD-AB41-9887-16054F9D7C81}"/>
          </ac:spMkLst>
        </pc:spChg>
        <pc:spChg chg="mod">
          <ac:chgData name="Rager, Julia" userId="c35d590a-8437-43c2-8100-209072128952" providerId="ADAL" clId="{FE328330-4D0A-5B4C-8C98-7905EB9B4CE9}" dt="2022-09-20T14:26:32.495" v="2510" actId="14100"/>
          <ac:spMkLst>
            <pc:docMk/>
            <pc:sldMk cId="4061714098" sldId="362"/>
            <ac:spMk id="3" creationId="{014CFAD2-A131-1B47-B6A2-C06C3A64D4DC}"/>
          </ac:spMkLst>
        </pc:spChg>
      </pc:sldChg>
      <pc:sldChg chg="ord">
        <pc:chgData name="Rager, Julia" userId="c35d590a-8437-43c2-8100-209072128952" providerId="ADAL" clId="{FE328330-4D0A-5B4C-8C98-7905EB9B4CE9}" dt="2022-09-20T13:47:10.533" v="1028" actId="20578"/>
        <pc:sldMkLst>
          <pc:docMk/>
          <pc:sldMk cId="3343089394" sldId="364"/>
        </pc:sldMkLst>
      </pc:sldChg>
      <pc:sldChg chg="del">
        <pc:chgData name="Rager, Julia" userId="c35d590a-8437-43c2-8100-209072128952" providerId="ADAL" clId="{FE328330-4D0A-5B4C-8C98-7905EB9B4CE9}" dt="2022-09-20T14:12:01.894" v="2190" actId="2696"/>
        <pc:sldMkLst>
          <pc:docMk/>
          <pc:sldMk cId="2818199421" sldId="365"/>
        </pc:sldMkLst>
      </pc:sldChg>
      <pc:sldChg chg="ord">
        <pc:chgData name="Rager, Julia" userId="c35d590a-8437-43c2-8100-209072128952" providerId="ADAL" clId="{FE328330-4D0A-5B4C-8C98-7905EB9B4CE9}" dt="2022-09-20T13:47:10.533" v="1028" actId="20578"/>
        <pc:sldMkLst>
          <pc:docMk/>
          <pc:sldMk cId="434709169" sldId="366"/>
        </pc:sldMkLst>
      </pc:sldChg>
      <pc:sldChg chg="addSp delSp modSp mod">
        <pc:chgData name="Rager, Julia" userId="c35d590a-8437-43c2-8100-209072128952" providerId="ADAL" clId="{FE328330-4D0A-5B4C-8C98-7905EB9B4CE9}" dt="2022-09-20T14:03:11.233" v="1582" actId="404"/>
        <pc:sldMkLst>
          <pc:docMk/>
          <pc:sldMk cId="2356738371" sldId="367"/>
        </pc:sldMkLst>
        <pc:spChg chg="mod">
          <ac:chgData name="Rager, Julia" userId="c35d590a-8437-43c2-8100-209072128952" providerId="ADAL" clId="{FE328330-4D0A-5B4C-8C98-7905EB9B4CE9}" dt="2022-09-20T14:03:11.233" v="1582" actId="404"/>
          <ac:spMkLst>
            <pc:docMk/>
            <pc:sldMk cId="2356738371" sldId="367"/>
            <ac:spMk id="2" creationId="{88584C25-65B8-8C44-ACDA-2E3CBF1F16FC}"/>
          </ac:spMkLst>
        </pc:spChg>
        <pc:spChg chg="del mod">
          <ac:chgData name="Rager, Julia" userId="c35d590a-8437-43c2-8100-209072128952" providerId="ADAL" clId="{FE328330-4D0A-5B4C-8C98-7905EB9B4CE9}" dt="2022-09-20T13:52:05.938" v="1084" actId="478"/>
          <ac:spMkLst>
            <pc:docMk/>
            <pc:sldMk cId="2356738371" sldId="367"/>
            <ac:spMk id="3" creationId="{81FBEA7C-1111-D24A-802A-CD39C1C260F6}"/>
          </ac:spMkLst>
        </pc:spChg>
        <pc:spChg chg="add del mod">
          <ac:chgData name="Rager, Julia" userId="c35d590a-8437-43c2-8100-209072128952" providerId="ADAL" clId="{FE328330-4D0A-5B4C-8C98-7905EB9B4CE9}" dt="2022-09-20T13:52:10.036" v="1085" actId="478"/>
          <ac:spMkLst>
            <pc:docMk/>
            <pc:sldMk cId="2356738371" sldId="367"/>
            <ac:spMk id="8" creationId="{34EF1E57-B59D-D245-6C18-75543FF1121B}"/>
          </ac:spMkLst>
        </pc:spChg>
        <pc:picChg chg="add mod">
          <ac:chgData name="Rager, Julia" userId="c35d590a-8437-43c2-8100-209072128952" providerId="ADAL" clId="{FE328330-4D0A-5B4C-8C98-7905EB9B4CE9}" dt="2022-09-20T13:52:15.818" v="1088" actId="1076"/>
          <ac:picMkLst>
            <pc:docMk/>
            <pc:sldMk cId="2356738371" sldId="367"/>
            <ac:picMk id="6" creationId="{C85EC002-C3BE-F614-C1B5-A2C7F4845C00}"/>
          </ac:picMkLst>
        </pc:picChg>
      </pc:sldChg>
      <pc:sldChg chg="addSp modSp mod">
        <pc:chgData name="Rager, Julia" userId="c35d590a-8437-43c2-8100-209072128952" providerId="ADAL" clId="{FE328330-4D0A-5B4C-8C98-7905EB9B4CE9}" dt="2022-09-20T14:34:48.271" v="2514" actId="1076"/>
        <pc:sldMkLst>
          <pc:docMk/>
          <pc:sldMk cId="1160277202" sldId="368"/>
        </pc:sldMkLst>
        <pc:picChg chg="add mod">
          <ac:chgData name="Rager, Julia" userId="c35d590a-8437-43c2-8100-209072128952" providerId="ADAL" clId="{FE328330-4D0A-5B4C-8C98-7905EB9B4CE9}" dt="2022-09-20T13:54:57.408" v="1128" actId="1076"/>
          <ac:picMkLst>
            <pc:docMk/>
            <pc:sldMk cId="1160277202" sldId="368"/>
            <ac:picMk id="3" creationId="{825FC1A1-3B18-F41D-FF04-DD8795149E9F}"/>
          </ac:picMkLst>
        </pc:picChg>
        <pc:picChg chg="add mod">
          <ac:chgData name="Rager, Julia" userId="c35d590a-8437-43c2-8100-209072128952" providerId="ADAL" clId="{FE328330-4D0A-5B4C-8C98-7905EB9B4CE9}" dt="2022-09-20T14:34:46.339" v="2513" actId="14100"/>
          <ac:picMkLst>
            <pc:docMk/>
            <pc:sldMk cId="1160277202" sldId="368"/>
            <ac:picMk id="5" creationId="{C4469245-BAE7-E828-FFEC-4CB9C7A9B67C}"/>
          </ac:picMkLst>
        </pc:picChg>
        <pc:picChg chg="mod">
          <ac:chgData name="Rager, Julia" userId="c35d590a-8437-43c2-8100-209072128952" providerId="ADAL" clId="{FE328330-4D0A-5B4C-8C98-7905EB9B4CE9}" dt="2022-09-20T14:34:48.271" v="2514" actId="1076"/>
          <ac:picMkLst>
            <pc:docMk/>
            <pc:sldMk cId="1160277202" sldId="368"/>
            <ac:picMk id="6" creationId="{38F9A7B2-3543-724A-99C1-80CF4237CFD1}"/>
          </ac:picMkLst>
        </pc:picChg>
      </pc:sldChg>
      <pc:sldChg chg="del">
        <pc:chgData name="Rager, Julia" userId="c35d590a-8437-43c2-8100-209072128952" providerId="ADAL" clId="{FE328330-4D0A-5B4C-8C98-7905EB9B4CE9}" dt="2022-09-20T13:55:01.383" v="1130" actId="2696"/>
        <pc:sldMkLst>
          <pc:docMk/>
          <pc:sldMk cId="3452370815" sldId="369"/>
        </pc:sldMkLst>
      </pc:sldChg>
      <pc:sldChg chg="modSp mod">
        <pc:chgData name="Rager, Julia" userId="c35d590a-8437-43c2-8100-209072128952" providerId="ADAL" clId="{FE328330-4D0A-5B4C-8C98-7905EB9B4CE9}" dt="2022-09-20T14:11:52.435" v="2189" actId="20577"/>
        <pc:sldMkLst>
          <pc:docMk/>
          <pc:sldMk cId="4074687095" sldId="370"/>
        </pc:sldMkLst>
        <pc:spChg chg="mod">
          <ac:chgData name="Rager, Julia" userId="c35d590a-8437-43c2-8100-209072128952" providerId="ADAL" clId="{FE328330-4D0A-5B4C-8C98-7905EB9B4CE9}" dt="2022-09-20T14:11:52.435" v="2189" actId="20577"/>
          <ac:spMkLst>
            <pc:docMk/>
            <pc:sldMk cId="4074687095" sldId="370"/>
            <ac:spMk id="3" creationId="{34D71C91-C8A7-EA46-A8F9-193AB0915DB0}"/>
          </ac:spMkLst>
        </pc:spChg>
      </pc:sldChg>
      <pc:sldChg chg="del">
        <pc:chgData name="Rager, Julia" userId="c35d590a-8437-43c2-8100-209072128952" providerId="ADAL" clId="{FE328330-4D0A-5B4C-8C98-7905EB9B4CE9}" dt="2022-09-20T13:52:34.500" v="1104" actId="2696"/>
        <pc:sldMkLst>
          <pc:docMk/>
          <pc:sldMk cId="3597292598" sldId="372"/>
        </pc:sldMkLst>
      </pc:sldChg>
      <pc:sldChg chg="modSp mod">
        <pc:chgData name="Rager, Julia" userId="c35d590a-8437-43c2-8100-209072128952" providerId="ADAL" clId="{FE328330-4D0A-5B4C-8C98-7905EB9B4CE9}" dt="2022-09-20T14:16:08.341" v="2333" actId="15"/>
        <pc:sldMkLst>
          <pc:docMk/>
          <pc:sldMk cId="3886414289" sldId="373"/>
        </pc:sldMkLst>
        <pc:spChg chg="mod">
          <ac:chgData name="Rager, Julia" userId="c35d590a-8437-43c2-8100-209072128952" providerId="ADAL" clId="{FE328330-4D0A-5B4C-8C98-7905EB9B4CE9}" dt="2022-09-20T14:03:44.006" v="1629" actId="20577"/>
          <ac:spMkLst>
            <pc:docMk/>
            <pc:sldMk cId="3886414289" sldId="373"/>
            <ac:spMk id="2" creationId="{88584C25-65B8-8C44-ACDA-2E3CBF1F16FC}"/>
          </ac:spMkLst>
        </pc:spChg>
        <pc:spChg chg="mod">
          <ac:chgData name="Rager, Julia" userId="c35d590a-8437-43c2-8100-209072128952" providerId="ADAL" clId="{FE328330-4D0A-5B4C-8C98-7905EB9B4CE9}" dt="2022-09-20T14:16:08.341" v="2333" actId="15"/>
          <ac:spMkLst>
            <pc:docMk/>
            <pc:sldMk cId="3886414289" sldId="373"/>
            <ac:spMk id="3" creationId="{81FBEA7C-1111-D24A-802A-CD39C1C260F6}"/>
          </ac:spMkLst>
        </pc:spChg>
      </pc:sldChg>
      <pc:sldChg chg="addSp delSp modSp mod">
        <pc:chgData name="Rager, Julia" userId="c35d590a-8437-43c2-8100-209072128952" providerId="ADAL" clId="{FE328330-4D0A-5B4C-8C98-7905EB9B4CE9}" dt="2022-09-20T14:04:00.016" v="1631" actId="20577"/>
        <pc:sldMkLst>
          <pc:docMk/>
          <pc:sldMk cId="1565615265" sldId="374"/>
        </pc:sldMkLst>
        <pc:spChg chg="mod">
          <ac:chgData name="Rager, Julia" userId="c35d590a-8437-43c2-8100-209072128952" providerId="ADAL" clId="{FE328330-4D0A-5B4C-8C98-7905EB9B4CE9}" dt="2022-09-20T14:04:00.016" v="1631" actId="20577"/>
          <ac:spMkLst>
            <pc:docMk/>
            <pc:sldMk cId="1565615265" sldId="374"/>
            <ac:spMk id="2" creationId="{88584C25-65B8-8C44-ACDA-2E3CBF1F16FC}"/>
          </ac:spMkLst>
        </pc:spChg>
        <pc:spChg chg="add del mod">
          <ac:chgData name="Rager, Julia" userId="c35d590a-8437-43c2-8100-209072128952" providerId="ADAL" clId="{FE328330-4D0A-5B4C-8C98-7905EB9B4CE9}" dt="2022-09-20T13:53:54.900" v="1114" actId="478"/>
          <ac:spMkLst>
            <pc:docMk/>
            <pc:sldMk cId="1565615265" sldId="374"/>
            <ac:spMk id="3" creationId="{DCC1956A-774C-D0C0-50A5-49AEBE3337CA}"/>
          </ac:spMkLst>
        </pc:spChg>
        <pc:spChg chg="add del mod">
          <ac:chgData name="Rager, Julia" userId="c35d590a-8437-43c2-8100-209072128952" providerId="ADAL" clId="{FE328330-4D0A-5B4C-8C98-7905EB9B4CE9}" dt="2022-09-20T13:53:56.250" v="1116"/>
          <ac:spMkLst>
            <pc:docMk/>
            <pc:sldMk cId="1565615265" sldId="374"/>
            <ac:spMk id="5" creationId="{C24933F5-E44C-24D4-7663-56DEE3CBE5EA}"/>
          </ac:spMkLst>
        </pc:spChg>
        <pc:spChg chg="mod">
          <ac:chgData name="Rager, Julia" userId="c35d590a-8437-43c2-8100-209072128952" providerId="ADAL" clId="{FE328330-4D0A-5B4C-8C98-7905EB9B4CE9}" dt="2022-09-20T13:54:00.485" v="1117" actId="1076"/>
          <ac:spMkLst>
            <pc:docMk/>
            <pc:sldMk cId="1565615265" sldId="374"/>
            <ac:spMk id="12" creationId="{0AC7FF1A-CD4A-8847-94D0-3565942497B2}"/>
          </ac:spMkLst>
        </pc:spChg>
        <pc:picChg chg="mod modCrop">
          <ac:chgData name="Rager, Julia" userId="c35d590a-8437-43c2-8100-209072128952" providerId="ADAL" clId="{FE328330-4D0A-5B4C-8C98-7905EB9B4CE9}" dt="2022-09-20T13:54:02.104" v="1118" actId="1076"/>
          <ac:picMkLst>
            <pc:docMk/>
            <pc:sldMk cId="1565615265" sldId="374"/>
            <ac:picMk id="8" creationId="{401396BB-A116-334A-A3FF-336AF2D8040D}"/>
          </ac:picMkLst>
        </pc:picChg>
        <pc:picChg chg="mod">
          <ac:chgData name="Rager, Julia" userId="c35d590a-8437-43c2-8100-209072128952" providerId="ADAL" clId="{FE328330-4D0A-5B4C-8C98-7905EB9B4CE9}" dt="2022-09-20T13:54:00.485" v="1117" actId="1076"/>
          <ac:picMkLst>
            <pc:docMk/>
            <pc:sldMk cId="1565615265" sldId="374"/>
            <ac:picMk id="11" creationId="{38A41ECA-5D71-9649-BA60-4CB827145C60}"/>
          </ac:picMkLst>
        </pc:picChg>
      </pc:sldChg>
      <pc:sldChg chg="modSp mod">
        <pc:chgData name="Rager, Julia" userId="c35d590a-8437-43c2-8100-209072128952" providerId="ADAL" clId="{FE328330-4D0A-5B4C-8C98-7905EB9B4CE9}" dt="2022-09-20T14:04:07.566" v="1632" actId="20577"/>
        <pc:sldMkLst>
          <pc:docMk/>
          <pc:sldMk cId="3753679182" sldId="375"/>
        </pc:sldMkLst>
        <pc:spChg chg="mod">
          <ac:chgData name="Rager, Julia" userId="c35d590a-8437-43c2-8100-209072128952" providerId="ADAL" clId="{FE328330-4D0A-5B4C-8C98-7905EB9B4CE9}" dt="2022-09-20T14:04:07.566" v="1632" actId="20577"/>
          <ac:spMkLst>
            <pc:docMk/>
            <pc:sldMk cId="3753679182" sldId="375"/>
            <ac:spMk id="2" creationId="{88584C25-65B8-8C44-ACDA-2E3CBF1F16FC}"/>
          </ac:spMkLst>
        </pc:spChg>
      </pc:sldChg>
      <pc:sldChg chg="addSp delSp modSp mod">
        <pc:chgData name="Rager, Julia" userId="c35d590a-8437-43c2-8100-209072128952" providerId="ADAL" clId="{FE328330-4D0A-5B4C-8C98-7905EB9B4CE9}" dt="2022-09-20T14:03:54.832" v="1630" actId="20577"/>
        <pc:sldMkLst>
          <pc:docMk/>
          <pc:sldMk cId="1496266067" sldId="376"/>
        </pc:sldMkLst>
        <pc:spChg chg="mod">
          <ac:chgData name="Rager, Julia" userId="c35d590a-8437-43c2-8100-209072128952" providerId="ADAL" clId="{FE328330-4D0A-5B4C-8C98-7905EB9B4CE9}" dt="2022-09-20T14:03:54.832" v="1630" actId="20577"/>
          <ac:spMkLst>
            <pc:docMk/>
            <pc:sldMk cId="1496266067" sldId="376"/>
            <ac:spMk id="2" creationId="{88584C25-65B8-8C44-ACDA-2E3CBF1F16FC}"/>
          </ac:spMkLst>
        </pc:spChg>
        <pc:spChg chg="mod">
          <ac:chgData name="Rager, Julia" userId="c35d590a-8437-43c2-8100-209072128952" providerId="ADAL" clId="{FE328330-4D0A-5B4C-8C98-7905EB9B4CE9}" dt="2022-09-20T13:51:49.561" v="1081" actId="1076"/>
          <ac:spMkLst>
            <pc:docMk/>
            <pc:sldMk cId="1496266067" sldId="376"/>
            <ac:spMk id="3" creationId="{81FBEA7C-1111-D24A-802A-CD39C1C260F6}"/>
          </ac:spMkLst>
        </pc:spChg>
        <pc:spChg chg="add del">
          <ac:chgData name="Rager, Julia" userId="c35d590a-8437-43c2-8100-209072128952" providerId="ADAL" clId="{FE328330-4D0A-5B4C-8C98-7905EB9B4CE9}" dt="2022-09-20T13:51:23.791" v="1077" actId="478"/>
          <ac:spMkLst>
            <pc:docMk/>
            <pc:sldMk cId="1496266067" sldId="376"/>
            <ac:spMk id="7" creationId="{CC7F3986-B912-5349-C19F-20484E4C8587}"/>
          </ac:spMkLst>
        </pc:spChg>
        <pc:spChg chg="mod">
          <ac:chgData name="Rager, Julia" userId="c35d590a-8437-43c2-8100-209072128952" providerId="ADAL" clId="{FE328330-4D0A-5B4C-8C98-7905EB9B4CE9}" dt="2022-09-20T13:51:43.737" v="1079" actId="404"/>
          <ac:spMkLst>
            <pc:docMk/>
            <pc:sldMk cId="1496266067" sldId="376"/>
            <ac:spMk id="8" creationId="{7990FC30-5D6E-2B44-AB93-7B7966C9FC2E}"/>
          </ac:spMkLst>
        </pc:spChg>
        <pc:picChg chg="mod">
          <ac:chgData name="Rager, Julia" userId="c35d590a-8437-43c2-8100-209072128952" providerId="ADAL" clId="{FE328330-4D0A-5B4C-8C98-7905EB9B4CE9}" dt="2022-09-20T13:51:46.187" v="1080" actId="1076"/>
          <ac:picMkLst>
            <pc:docMk/>
            <pc:sldMk cId="1496266067" sldId="376"/>
            <ac:picMk id="5" creationId="{A20D574E-170B-C446-9696-9D79166F95BA}"/>
          </ac:picMkLst>
        </pc:picChg>
        <pc:picChg chg="mod modCrop">
          <ac:chgData name="Rager, Julia" userId="c35d590a-8437-43c2-8100-209072128952" providerId="ADAL" clId="{FE328330-4D0A-5B4C-8C98-7905EB9B4CE9}" dt="2022-09-20T13:51:31.863" v="1078" actId="732"/>
          <ac:picMkLst>
            <pc:docMk/>
            <pc:sldMk cId="1496266067" sldId="376"/>
            <ac:picMk id="6" creationId="{B0F1B7F7-1C1C-3C41-96F8-13CFB73830F7}"/>
          </ac:picMkLst>
        </pc:picChg>
      </pc:sldChg>
      <pc:sldChg chg="del">
        <pc:chgData name="Rager, Julia" userId="c35d590a-8437-43c2-8100-209072128952" providerId="ADAL" clId="{FE328330-4D0A-5B4C-8C98-7905EB9B4CE9}" dt="2022-09-20T13:52:28.103" v="1103" actId="2696"/>
        <pc:sldMkLst>
          <pc:docMk/>
          <pc:sldMk cId="3931503984" sldId="377"/>
        </pc:sldMkLst>
      </pc:sldChg>
      <pc:sldChg chg="del">
        <pc:chgData name="Rager, Julia" userId="c35d590a-8437-43c2-8100-209072128952" providerId="ADAL" clId="{FE328330-4D0A-5B4C-8C98-7905EB9B4CE9}" dt="2022-09-20T13:44:12.339" v="1004" actId="2696"/>
        <pc:sldMkLst>
          <pc:docMk/>
          <pc:sldMk cId="1855905379" sldId="378"/>
        </pc:sldMkLst>
      </pc:sldChg>
      <pc:sldChg chg="del">
        <pc:chgData name="Rager, Julia" userId="c35d590a-8437-43c2-8100-209072128952" providerId="ADAL" clId="{FE328330-4D0A-5B4C-8C98-7905EB9B4CE9}" dt="2022-09-20T14:12:08.506" v="2191" actId="2696"/>
        <pc:sldMkLst>
          <pc:docMk/>
          <pc:sldMk cId="2827884931" sldId="381"/>
        </pc:sldMkLst>
      </pc:sldChg>
      <pc:sldChg chg="delSp modSp add mod">
        <pc:chgData name="Rager, Julia" userId="c35d590a-8437-43c2-8100-209072128952" providerId="ADAL" clId="{FE328330-4D0A-5B4C-8C98-7905EB9B4CE9}" dt="2022-09-20T13:24:49.804" v="793" actId="20577"/>
        <pc:sldMkLst>
          <pc:docMk/>
          <pc:sldMk cId="912050830" sldId="382"/>
        </pc:sldMkLst>
        <pc:spChg chg="del">
          <ac:chgData name="Rager, Julia" userId="c35d590a-8437-43c2-8100-209072128952" providerId="ADAL" clId="{FE328330-4D0A-5B4C-8C98-7905EB9B4CE9}" dt="2022-09-20T13:18:56.121" v="265" actId="478"/>
          <ac:spMkLst>
            <pc:docMk/>
            <pc:sldMk cId="912050830" sldId="382"/>
            <ac:spMk id="6" creationId="{083C690F-52FE-124E-999E-9D072C117BE7}"/>
          </ac:spMkLst>
        </pc:spChg>
        <pc:spChg chg="del">
          <ac:chgData name="Rager, Julia" userId="c35d590a-8437-43c2-8100-209072128952" providerId="ADAL" clId="{FE328330-4D0A-5B4C-8C98-7905EB9B4CE9}" dt="2022-09-20T13:18:54.898" v="264" actId="478"/>
          <ac:spMkLst>
            <pc:docMk/>
            <pc:sldMk cId="912050830" sldId="382"/>
            <ac:spMk id="8" creationId="{D6E0BD83-2EAB-3541-A7A1-CC7884800C1B}"/>
          </ac:spMkLst>
        </pc:spChg>
        <pc:spChg chg="mod">
          <ac:chgData name="Rager, Julia" userId="c35d590a-8437-43c2-8100-209072128952" providerId="ADAL" clId="{FE328330-4D0A-5B4C-8C98-7905EB9B4CE9}" dt="2022-09-20T13:24:49.804" v="793" actId="20577"/>
          <ac:spMkLst>
            <pc:docMk/>
            <pc:sldMk cId="912050830" sldId="382"/>
            <ac:spMk id="9" creationId="{0351A7DF-09DB-E04D-816C-2B9F94D17FC3}"/>
          </ac:spMkLst>
        </pc:spChg>
        <pc:picChg chg="del">
          <ac:chgData name="Rager, Julia" userId="c35d590a-8437-43c2-8100-209072128952" providerId="ADAL" clId="{FE328330-4D0A-5B4C-8C98-7905EB9B4CE9}" dt="2022-09-20T13:18:51.937" v="263" actId="478"/>
          <ac:picMkLst>
            <pc:docMk/>
            <pc:sldMk cId="912050830" sldId="382"/>
            <ac:picMk id="7" creationId="{C67B54A3-C39A-5449-9213-35AFF1DFE31A}"/>
          </ac:picMkLst>
        </pc:picChg>
      </pc:sldChg>
      <pc:sldChg chg="addSp delSp modSp add mod ord">
        <pc:chgData name="Rager, Julia" userId="c35d590a-8437-43c2-8100-209072128952" providerId="ADAL" clId="{FE328330-4D0A-5B4C-8C98-7905EB9B4CE9}" dt="2022-09-20T13:44:01.236" v="1003" actId="20578"/>
        <pc:sldMkLst>
          <pc:docMk/>
          <pc:sldMk cId="1536596637" sldId="383"/>
        </pc:sldMkLst>
        <pc:spChg chg="mod">
          <ac:chgData name="Rager, Julia" userId="c35d590a-8437-43c2-8100-209072128952" providerId="ADAL" clId="{FE328330-4D0A-5B4C-8C98-7905EB9B4CE9}" dt="2022-09-20T13:41:48.669" v="989" actId="20577"/>
          <ac:spMkLst>
            <pc:docMk/>
            <pc:sldMk cId="1536596637" sldId="383"/>
            <ac:spMk id="2" creationId="{19E8E10F-3960-A04C-92AA-5B2C02C751FA}"/>
          </ac:spMkLst>
        </pc:spChg>
        <pc:picChg chg="add mod">
          <ac:chgData name="Rager, Julia" userId="c35d590a-8437-43c2-8100-209072128952" providerId="ADAL" clId="{FE328330-4D0A-5B4C-8C98-7905EB9B4CE9}" dt="2022-09-20T13:42:35.027" v="997" actId="208"/>
          <ac:picMkLst>
            <pc:docMk/>
            <pc:sldMk cId="1536596637" sldId="383"/>
            <ac:picMk id="3" creationId="{0B22CC9E-860E-BD02-2405-0BF31C200351}"/>
          </ac:picMkLst>
        </pc:picChg>
        <pc:picChg chg="add mod">
          <ac:chgData name="Rager, Julia" userId="c35d590a-8437-43c2-8100-209072128952" providerId="ADAL" clId="{FE328330-4D0A-5B4C-8C98-7905EB9B4CE9}" dt="2022-09-20T13:43:50.476" v="1002" actId="1076"/>
          <ac:picMkLst>
            <pc:docMk/>
            <pc:sldMk cId="1536596637" sldId="383"/>
            <ac:picMk id="4" creationId="{02AA47E8-5FD6-4B15-D0E8-5E0D07F28573}"/>
          </ac:picMkLst>
        </pc:picChg>
        <pc:picChg chg="del">
          <ac:chgData name="Rager, Julia" userId="c35d590a-8437-43c2-8100-209072128952" providerId="ADAL" clId="{FE328330-4D0A-5B4C-8C98-7905EB9B4CE9}" dt="2022-09-20T13:41:50.826" v="990" actId="478"/>
          <ac:picMkLst>
            <pc:docMk/>
            <pc:sldMk cId="1536596637" sldId="383"/>
            <ac:picMk id="6" creationId="{E8A7D460-D325-F145-BE64-2478C502DAB5}"/>
          </ac:picMkLst>
        </pc:picChg>
        <pc:picChg chg="del">
          <ac:chgData name="Rager, Julia" userId="c35d590a-8437-43c2-8100-209072128952" providerId="ADAL" clId="{FE328330-4D0A-5B4C-8C98-7905EB9B4CE9}" dt="2022-09-20T13:41:52.447" v="991" actId="478"/>
          <ac:picMkLst>
            <pc:docMk/>
            <pc:sldMk cId="1536596637" sldId="383"/>
            <ac:picMk id="7" creationId="{E6BF4114-8330-DF47-B6DE-27E6E33BF07A}"/>
          </ac:picMkLst>
        </pc:picChg>
      </pc:sldChg>
      <pc:sldChg chg="modSp add mod">
        <pc:chgData name="Rager, Julia" userId="c35d590a-8437-43c2-8100-209072128952" providerId="ADAL" clId="{FE328330-4D0A-5B4C-8C98-7905EB9B4CE9}" dt="2022-09-20T13:45:17.128" v="1012" actId="20577"/>
        <pc:sldMkLst>
          <pc:docMk/>
          <pc:sldMk cId="1633001501" sldId="384"/>
        </pc:sldMkLst>
        <pc:spChg chg="mod">
          <ac:chgData name="Rager, Julia" userId="c35d590a-8437-43c2-8100-209072128952" providerId="ADAL" clId="{FE328330-4D0A-5B4C-8C98-7905EB9B4CE9}" dt="2022-09-20T13:45:17.128" v="1012" actId="20577"/>
          <ac:spMkLst>
            <pc:docMk/>
            <pc:sldMk cId="1633001501" sldId="384"/>
            <ac:spMk id="2" creationId="{925D4B45-7C88-9348-819F-4084A02A8674}"/>
          </ac:spMkLst>
        </pc:spChg>
      </pc:sldChg>
      <pc:sldChg chg="modSp add mod ord">
        <pc:chgData name="Rager, Julia" userId="c35d590a-8437-43c2-8100-209072128952" providerId="ADAL" clId="{FE328330-4D0A-5B4C-8C98-7905EB9B4CE9}" dt="2022-09-20T13:46:04.590" v="1027" actId="20578"/>
        <pc:sldMkLst>
          <pc:docMk/>
          <pc:sldMk cId="3590996203" sldId="385"/>
        </pc:sldMkLst>
        <pc:spChg chg="mod">
          <ac:chgData name="Rager, Julia" userId="c35d590a-8437-43c2-8100-209072128952" providerId="ADAL" clId="{FE328330-4D0A-5B4C-8C98-7905EB9B4CE9}" dt="2022-09-20T13:45:42.334" v="1020" actId="27636"/>
          <ac:spMkLst>
            <pc:docMk/>
            <pc:sldMk cId="3590996203" sldId="385"/>
            <ac:spMk id="2" creationId="{925D4B45-7C88-9348-819F-4084A02A8674}"/>
          </ac:spMkLst>
        </pc:spChg>
      </pc:sldChg>
      <pc:sldChg chg="modSp add mod ord">
        <pc:chgData name="Rager, Julia" userId="c35d590a-8437-43c2-8100-209072128952" providerId="ADAL" clId="{FE328330-4D0A-5B4C-8C98-7905EB9B4CE9}" dt="2022-09-20T13:46:04.590" v="1027" actId="20578"/>
        <pc:sldMkLst>
          <pc:docMk/>
          <pc:sldMk cId="3613690547" sldId="386"/>
        </pc:sldMkLst>
        <pc:spChg chg="mod">
          <ac:chgData name="Rager, Julia" userId="c35d590a-8437-43c2-8100-209072128952" providerId="ADAL" clId="{FE328330-4D0A-5B4C-8C98-7905EB9B4CE9}" dt="2022-09-20T13:45:55.359" v="1026" actId="27636"/>
          <ac:spMkLst>
            <pc:docMk/>
            <pc:sldMk cId="3613690547" sldId="386"/>
            <ac:spMk id="2" creationId="{925D4B45-7C88-9348-819F-4084A02A8674}"/>
          </ac:spMkLst>
        </pc:spChg>
      </pc:sldChg>
      <pc:sldChg chg="addSp modSp new mod">
        <pc:chgData name="Rager, Julia" userId="c35d590a-8437-43c2-8100-209072128952" providerId="ADAL" clId="{FE328330-4D0A-5B4C-8C98-7905EB9B4CE9}" dt="2022-09-20T14:26:51.631" v="2512" actId="27636"/>
        <pc:sldMkLst>
          <pc:docMk/>
          <pc:sldMk cId="4184799824" sldId="387"/>
        </pc:sldMkLst>
        <pc:spChg chg="mod">
          <ac:chgData name="Rager, Julia" userId="c35d590a-8437-43c2-8100-209072128952" providerId="ADAL" clId="{FE328330-4D0A-5B4C-8C98-7905EB9B4CE9}" dt="2022-09-20T13:58:07.327" v="1228" actId="20577"/>
          <ac:spMkLst>
            <pc:docMk/>
            <pc:sldMk cId="4184799824" sldId="387"/>
            <ac:spMk id="2" creationId="{F93212FA-E3C8-1D13-005D-C6E823E2C34B}"/>
          </ac:spMkLst>
        </pc:spChg>
        <pc:spChg chg="mod">
          <ac:chgData name="Rager, Julia" userId="c35d590a-8437-43c2-8100-209072128952" providerId="ADAL" clId="{FE328330-4D0A-5B4C-8C98-7905EB9B4CE9}" dt="2022-09-20T14:26:51.631" v="2512" actId="27636"/>
          <ac:spMkLst>
            <pc:docMk/>
            <pc:sldMk cId="4184799824" sldId="387"/>
            <ac:spMk id="3" creationId="{D522A5E1-1EB2-F99C-C1D4-8D73CB0A8624}"/>
          </ac:spMkLst>
        </pc:spChg>
        <pc:picChg chg="add mod">
          <ac:chgData name="Rager, Julia" userId="c35d590a-8437-43c2-8100-209072128952" providerId="ADAL" clId="{FE328330-4D0A-5B4C-8C98-7905EB9B4CE9}" dt="2022-09-20T14:02:37.703" v="1580" actId="1076"/>
          <ac:picMkLst>
            <pc:docMk/>
            <pc:sldMk cId="4184799824" sldId="387"/>
            <ac:picMk id="5" creationId="{9F388B80-AADA-1C07-1C74-E6BC74FEBE0D}"/>
          </ac:picMkLst>
        </pc:picChg>
      </pc:sldChg>
      <pc:sldChg chg="addSp delSp modSp add mod">
        <pc:chgData name="Rager, Julia" userId="c35d590a-8437-43c2-8100-209072128952" providerId="ADAL" clId="{FE328330-4D0A-5B4C-8C98-7905EB9B4CE9}" dt="2022-09-20T14:10:48.672" v="1997" actId="552"/>
        <pc:sldMkLst>
          <pc:docMk/>
          <pc:sldMk cId="1090616060" sldId="388"/>
        </pc:sldMkLst>
        <pc:spChg chg="mod">
          <ac:chgData name="Rager, Julia" userId="c35d590a-8437-43c2-8100-209072128952" providerId="ADAL" clId="{FE328330-4D0A-5B4C-8C98-7905EB9B4CE9}" dt="2022-09-20T14:04:47.896" v="1643" actId="20577"/>
          <ac:spMkLst>
            <pc:docMk/>
            <pc:sldMk cId="1090616060" sldId="388"/>
            <ac:spMk id="2" creationId="{88584C25-65B8-8C44-ACDA-2E3CBF1F16FC}"/>
          </ac:spMkLst>
        </pc:spChg>
        <pc:spChg chg="mod">
          <ac:chgData name="Rager, Julia" userId="c35d590a-8437-43c2-8100-209072128952" providerId="ADAL" clId="{FE328330-4D0A-5B4C-8C98-7905EB9B4CE9}" dt="2022-09-20T14:10:48.672" v="1997" actId="552"/>
          <ac:spMkLst>
            <pc:docMk/>
            <pc:sldMk cId="1090616060" sldId="388"/>
            <ac:spMk id="3" creationId="{81FBEA7C-1111-D24A-802A-CD39C1C260F6}"/>
          </ac:spMkLst>
        </pc:spChg>
        <pc:spChg chg="add mod">
          <ac:chgData name="Rager, Julia" userId="c35d590a-8437-43c2-8100-209072128952" providerId="ADAL" clId="{FE328330-4D0A-5B4C-8C98-7905EB9B4CE9}" dt="2022-09-20T14:10:48.672" v="1997" actId="552"/>
          <ac:spMkLst>
            <pc:docMk/>
            <pc:sldMk cId="1090616060" sldId="388"/>
            <ac:spMk id="12" creationId="{362F648F-97E1-33B8-401A-2295D0DC3086}"/>
          </ac:spMkLst>
        </pc:spChg>
        <pc:picChg chg="add mod">
          <ac:chgData name="Rager, Julia" userId="c35d590a-8437-43c2-8100-209072128952" providerId="ADAL" clId="{FE328330-4D0A-5B4C-8C98-7905EB9B4CE9}" dt="2022-09-20T14:08:46.972" v="1914" actId="14861"/>
          <ac:picMkLst>
            <pc:docMk/>
            <pc:sldMk cId="1090616060" sldId="388"/>
            <ac:picMk id="5" creationId="{F830A8D2-0E2A-97A9-FB12-AD67E108C956}"/>
          </ac:picMkLst>
        </pc:picChg>
        <pc:picChg chg="del">
          <ac:chgData name="Rager, Julia" userId="c35d590a-8437-43c2-8100-209072128952" providerId="ADAL" clId="{FE328330-4D0A-5B4C-8C98-7905EB9B4CE9}" dt="2022-09-20T14:05:39.668" v="1644" actId="478"/>
          <ac:picMkLst>
            <pc:docMk/>
            <pc:sldMk cId="1090616060" sldId="388"/>
            <ac:picMk id="6" creationId="{20A5BE6A-F8A7-E943-A363-0CF5FAD55B65}"/>
          </ac:picMkLst>
        </pc:picChg>
        <pc:picChg chg="add mod modCrop">
          <ac:chgData name="Rager, Julia" userId="c35d590a-8437-43c2-8100-209072128952" providerId="ADAL" clId="{FE328330-4D0A-5B4C-8C98-7905EB9B4CE9}" dt="2022-09-20T14:10:16.724" v="1987" actId="1076"/>
          <ac:picMkLst>
            <pc:docMk/>
            <pc:sldMk cId="1090616060" sldId="388"/>
            <ac:picMk id="7" creationId="{21FB96D1-2994-5962-F27D-889DEB83CCC9}"/>
          </ac:picMkLst>
        </pc:picChg>
        <pc:cxnChg chg="add mod">
          <ac:chgData name="Rager, Julia" userId="c35d590a-8437-43c2-8100-209072128952" providerId="ADAL" clId="{FE328330-4D0A-5B4C-8C98-7905EB9B4CE9}" dt="2022-09-20T14:10:24.680" v="1990" actId="14100"/>
          <ac:cxnSpMkLst>
            <pc:docMk/>
            <pc:sldMk cId="1090616060" sldId="388"/>
            <ac:cxnSpMk id="9" creationId="{D3FD4FBB-A583-0BFD-A97C-1D25F4CA1184}"/>
          </ac:cxnSpMkLst>
        </pc:cxnChg>
        <pc:cxnChg chg="add mod">
          <ac:chgData name="Rager, Julia" userId="c35d590a-8437-43c2-8100-209072128952" providerId="ADAL" clId="{FE328330-4D0A-5B4C-8C98-7905EB9B4CE9}" dt="2022-09-20T14:10:30.235" v="1992" actId="14100"/>
          <ac:cxnSpMkLst>
            <pc:docMk/>
            <pc:sldMk cId="1090616060" sldId="388"/>
            <ac:cxnSpMk id="10" creationId="{DE17173E-2884-2AE8-ACED-53A32D9484E9}"/>
          </ac:cxnSpMkLst>
        </pc:cxnChg>
      </pc:sldChg>
    </pc:docChg>
  </pc:docChgLst>
  <pc:docChgLst>
    <pc:chgData name="Rager, Julia" userId="c35d590a-8437-43c2-8100-209072128952" providerId="ADAL" clId="{60136CFC-8A43-C24C-8E35-781DA889B358}"/>
    <pc:docChg chg="undo custSel addSld delSld modSld sldOrd modMainMaster">
      <pc:chgData name="Rager, Julia" userId="c35d590a-8437-43c2-8100-209072128952" providerId="ADAL" clId="{60136CFC-8A43-C24C-8E35-781DA889B358}" dt="2022-12-13T01:00:57.025" v="2617" actId="1076"/>
      <pc:docMkLst>
        <pc:docMk/>
      </pc:docMkLst>
      <pc:sldChg chg="addSp delSp modSp mod">
        <pc:chgData name="Rager, Julia" userId="c35d590a-8437-43c2-8100-209072128952" providerId="ADAL" clId="{60136CFC-8A43-C24C-8E35-781DA889B358}" dt="2022-12-12T22:19:07.701" v="2236" actId="14861"/>
        <pc:sldMkLst>
          <pc:docMk/>
          <pc:sldMk cId="1031621806" sldId="256"/>
        </pc:sldMkLst>
        <pc:spChg chg="mod">
          <ac:chgData name="Rager, Julia" userId="c35d590a-8437-43c2-8100-209072128952" providerId="ADAL" clId="{60136CFC-8A43-C24C-8E35-781DA889B358}" dt="2022-12-12T15:59:28.487" v="170" actId="1076"/>
          <ac:spMkLst>
            <pc:docMk/>
            <pc:sldMk cId="1031621806" sldId="256"/>
            <ac:spMk id="2" creationId="{E83D9C91-0A9C-814B-B9E0-A2F26A518586}"/>
          </ac:spMkLst>
        </pc:spChg>
        <pc:spChg chg="mod">
          <ac:chgData name="Rager, Julia" userId="c35d590a-8437-43c2-8100-209072128952" providerId="ADAL" clId="{60136CFC-8A43-C24C-8E35-781DA889B358}" dt="2022-12-12T20:57:27.750" v="2232" actId="1076"/>
          <ac:spMkLst>
            <pc:docMk/>
            <pc:sldMk cId="1031621806" sldId="256"/>
            <ac:spMk id="3" creationId="{19F4B0FB-EB7F-7141-A7C5-544C52109E57}"/>
          </ac:spMkLst>
        </pc:spChg>
        <pc:spChg chg="del">
          <ac:chgData name="Rager, Julia" userId="c35d590a-8437-43c2-8100-209072128952" providerId="ADAL" clId="{60136CFC-8A43-C24C-8E35-781DA889B358}" dt="2022-12-12T15:50:13.502" v="30" actId="478"/>
          <ac:spMkLst>
            <pc:docMk/>
            <pc:sldMk cId="1031621806" sldId="256"/>
            <ac:spMk id="4" creationId="{2575DC95-5D7D-9CA3-A6FC-DBAA59B38C47}"/>
          </ac:spMkLst>
        </pc:spChg>
        <pc:spChg chg="add del mod">
          <ac:chgData name="Rager, Julia" userId="c35d590a-8437-43c2-8100-209072128952" providerId="ADAL" clId="{60136CFC-8A43-C24C-8E35-781DA889B358}" dt="2022-12-12T15:59:14.105" v="164" actId="478"/>
          <ac:spMkLst>
            <pc:docMk/>
            <pc:sldMk cId="1031621806" sldId="256"/>
            <ac:spMk id="10" creationId="{F6843F30-D072-5073-DC49-8B4A776E2287}"/>
          </ac:spMkLst>
        </pc:spChg>
        <pc:picChg chg="del mod">
          <ac:chgData name="Rager, Julia" userId="c35d590a-8437-43c2-8100-209072128952" providerId="ADAL" clId="{60136CFC-8A43-C24C-8E35-781DA889B358}" dt="2022-12-12T15:53:04.903" v="116" actId="478"/>
          <ac:picMkLst>
            <pc:docMk/>
            <pc:sldMk cId="1031621806" sldId="256"/>
            <ac:picMk id="6" creationId="{484B3506-8E54-2378-BEB2-0280F0CC06C6}"/>
          </ac:picMkLst>
        </pc:picChg>
        <pc:picChg chg="add del mod">
          <ac:chgData name="Rager, Julia" userId="c35d590a-8437-43c2-8100-209072128952" providerId="ADAL" clId="{60136CFC-8A43-C24C-8E35-781DA889B358}" dt="2022-12-12T15:53:05.631" v="117" actId="478"/>
          <ac:picMkLst>
            <pc:docMk/>
            <pc:sldMk cId="1031621806" sldId="256"/>
            <ac:picMk id="7" creationId="{05D8FED9-28FC-66A4-B1A7-90CD9DD99779}"/>
          </ac:picMkLst>
        </pc:picChg>
        <pc:picChg chg="add del mod">
          <ac:chgData name="Rager, Julia" userId="c35d590a-8437-43c2-8100-209072128952" providerId="ADAL" clId="{60136CFC-8A43-C24C-8E35-781DA889B358}" dt="2022-12-12T15:59:17.950" v="165" actId="478"/>
          <ac:picMkLst>
            <pc:docMk/>
            <pc:sldMk cId="1031621806" sldId="256"/>
            <ac:picMk id="9" creationId="{DDD31E04-09F0-9F0A-3666-4C034A776D01}"/>
          </ac:picMkLst>
        </pc:picChg>
        <pc:picChg chg="add mod">
          <ac:chgData name="Rager, Julia" userId="c35d590a-8437-43c2-8100-209072128952" providerId="ADAL" clId="{60136CFC-8A43-C24C-8E35-781DA889B358}" dt="2022-12-12T22:19:07.701" v="2236" actId="14861"/>
          <ac:picMkLst>
            <pc:docMk/>
            <pc:sldMk cId="1031621806" sldId="256"/>
            <ac:picMk id="12" creationId="{4B137931-7533-AA0E-3E2F-BF3E3BBA6AD1}"/>
          </ac:picMkLst>
        </pc:picChg>
      </pc:sldChg>
      <pc:sldChg chg="addSp delSp modSp mod">
        <pc:chgData name="Rager, Julia" userId="c35d590a-8437-43c2-8100-209072128952" providerId="ADAL" clId="{60136CFC-8A43-C24C-8E35-781DA889B358}" dt="2022-12-13T00:59:59.328" v="2565" actId="14100"/>
        <pc:sldMkLst>
          <pc:docMk/>
          <pc:sldMk cId="3231438024" sldId="259"/>
        </pc:sldMkLst>
        <pc:spChg chg="mod">
          <ac:chgData name="Rager, Julia" userId="c35d590a-8437-43c2-8100-209072128952" providerId="ADAL" clId="{60136CFC-8A43-C24C-8E35-781DA889B358}" dt="2022-12-13T00:59:59.328" v="2565" actId="14100"/>
          <ac:spMkLst>
            <pc:docMk/>
            <pc:sldMk cId="3231438024" sldId="259"/>
            <ac:spMk id="2" creationId="{631998F2-0596-8F43-961E-25C4B6B85FB4}"/>
          </ac:spMkLst>
        </pc:spChg>
        <pc:spChg chg="add mod">
          <ac:chgData name="Rager, Julia" userId="c35d590a-8437-43c2-8100-209072128952" providerId="ADAL" clId="{60136CFC-8A43-C24C-8E35-781DA889B358}" dt="2022-12-13T00:59:31.888" v="2564" actId="1076"/>
          <ac:spMkLst>
            <pc:docMk/>
            <pc:sldMk cId="3231438024" sldId="259"/>
            <ac:spMk id="3" creationId="{E1158CD3-E423-ED3E-B9F2-021FC98726C8}"/>
          </ac:spMkLst>
        </pc:spChg>
        <pc:spChg chg="mod">
          <ac:chgData name="Rager, Julia" userId="c35d590a-8437-43c2-8100-209072128952" providerId="ADAL" clId="{60136CFC-8A43-C24C-8E35-781DA889B358}" dt="2022-12-12T17:21:07.571" v="2135" actId="552"/>
          <ac:spMkLst>
            <pc:docMk/>
            <pc:sldMk cId="3231438024" sldId="259"/>
            <ac:spMk id="5" creationId="{7D235842-8AFA-F943-8474-753259AFCA92}"/>
          </ac:spMkLst>
        </pc:spChg>
        <pc:spChg chg="mod">
          <ac:chgData name="Rager, Julia" userId="c35d590a-8437-43c2-8100-209072128952" providerId="ADAL" clId="{60136CFC-8A43-C24C-8E35-781DA889B358}" dt="2022-12-12T17:21:12.308" v="2136" actId="20577"/>
          <ac:spMkLst>
            <pc:docMk/>
            <pc:sldMk cId="3231438024" sldId="259"/>
            <ac:spMk id="6" creationId="{845CDD05-0587-F042-92CF-874A994D3B87}"/>
          </ac:spMkLst>
        </pc:spChg>
        <pc:spChg chg="mod">
          <ac:chgData name="Rager, Julia" userId="c35d590a-8437-43c2-8100-209072128952" providerId="ADAL" clId="{60136CFC-8A43-C24C-8E35-781DA889B358}" dt="2022-12-12T17:20:44.395" v="2121" actId="1038"/>
          <ac:spMkLst>
            <pc:docMk/>
            <pc:sldMk cId="3231438024" sldId="259"/>
            <ac:spMk id="7" creationId="{2CF46750-CEFA-D14B-8D80-1336ED362012}"/>
          </ac:spMkLst>
        </pc:spChg>
        <pc:spChg chg="mod">
          <ac:chgData name="Rager, Julia" userId="c35d590a-8437-43c2-8100-209072128952" providerId="ADAL" clId="{60136CFC-8A43-C24C-8E35-781DA889B358}" dt="2022-12-12T17:20:44.395" v="2121" actId="1038"/>
          <ac:spMkLst>
            <pc:docMk/>
            <pc:sldMk cId="3231438024" sldId="259"/>
            <ac:spMk id="8" creationId="{24AB5E91-A174-8C44-A8F2-753CA25C4B5D}"/>
          </ac:spMkLst>
        </pc:spChg>
        <pc:spChg chg="mod">
          <ac:chgData name="Rager, Julia" userId="c35d590a-8437-43c2-8100-209072128952" providerId="ADAL" clId="{60136CFC-8A43-C24C-8E35-781DA889B358}" dt="2022-12-12T17:21:07.571" v="2135" actId="552"/>
          <ac:spMkLst>
            <pc:docMk/>
            <pc:sldMk cId="3231438024" sldId="259"/>
            <ac:spMk id="9" creationId="{802E0EA1-2515-6B49-9EDE-DE5B510655AD}"/>
          </ac:spMkLst>
        </pc:spChg>
        <pc:spChg chg="mod">
          <ac:chgData name="Rager, Julia" userId="c35d590a-8437-43c2-8100-209072128952" providerId="ADAL" clId="{60136CFC-8A43-C24C-8E35-781DA889B358}" dt="2022-12-12T17:20:44.395" v="2121" actId="1038"/>
          <ac:spMkLst>
            <pc:docMk/>
            <pc:sldMk cId="3231438024" sldId="259"/>
            <ac:spMk id="10" creationId="{CA8E89B2-1029-5745-A430-D3FDEB729657}"/>
          </ac:spMkLst>
        </pc:spChg>
        <pc:spChg chg="del mod">
          <ac:chgData name="Rager, Julia" userId="c35d590a-8437-43c2-8100-209072128952" providerId="ADAL" clId="{60136CFC-8A43-C24C-8E35-781DA889B358}" dt="2022-12-12T17:18:23.812" v="2017" actId="478"/>
          <ac:spMkLst>
            <pc:docMk/>
            <pc:sldMk cId="3231438024" sldId="259"/>
            <ac:spMk id="22" creationId="{04CBFDEB-E1C4-F249-841C-E659F2DF23E2}"/>
          </ac:spMkLst>
        </pc:spChg>
        <pc:spChg chg="mod">
          <ac:chgData name="Rager, Julia" userId="c35d590a-8437-43c2-8100-209072128952" providerId="ADAL" clId="{60136CFC-8A43-C24C-8E35-781DA889B358}" dt="2022-12-12T17:20:44.395" v="2121" actId="1038"/>
          <ac:spMkLst>
            <pc:docMk/>
            <pc:sldMk cId="3231438024" sldId="259"/>
            <ac:spMk id="23" creationId="{34256FED-356B-F148-B5E5-0740568DE9DB}"/>
          </ac:spMkLst>
        </pc:spChg>
        <pc:spChg chg="mod">
          <ac:chgData name="Rager, Julia" userId="c35d590a-8437-43c2-8100-209072128952" providerId="ADAL" clId="{60136CFC-8A43-C24C-8E35-781DA889B358}" dt="2022-12-12T17:20:44.395" v="2121" actId="1038"/>
          <ac:spMkLst>
            <pc:docMk/>
            <pc:sldMk cId="3231438024" sldId="259"/>
            <ac:spMk id="24" creationId="{165D23B7-D17A-C747-8DE5-887E3E4CA0DD}"/>
          </ac:spMkLst>
        </pc:spChg>
        <pc:picChg chg="mod">
          <ac:chgData name="Rager, Julia" userId="c35d590a-8437-43c2-8100-209072128952" providerId="ADAL" clId="{60136CFC-8A43-C24C-8E35-781DA889B358}" dt="2022-12-12T17:20:44.395" v="2121" actId="1038"/>
          <ac:picMkLst>
            <pc:docMk/>
            <pc:sldMk cId="3231438024" sldId="259"/>
            <ac:picMk id="12" creationId="{B8B8D438-E68C-0B49-B12C-B62CEB7DE68F}"/>
          </ac:picMkLst>
        </pc:picChg>
        <pc:picChg chg="mod">
          <ac:chgData name="Rager, Julia" userId="c35d590a-8437-43c2-8100-209072128952" providerId="ADAL" clId="{60136CFC-8A43-C24C-8E35-781DA889B358}" dt="2022-12-12T17:20:44.395" v="2121" actId="1038"/>
          <ac:picMkLst>
            <pc:docMk/>
            <pc:sldMk cId="3231438024" sldId="259"/>
            <ac:picMk id="16" creationId="{1D77B16E-9379-6B44-83D3-4BBE9D918626}"/>
          </ac:picMkLst>
        </pc:picChg>
        <pc:picChg chg="mod">
          <ac:chgData name="Rager, Julia" userId="c35d590a-8437-43c2-8100-209072128952" providerId="ADAL" clId="{60136CFC-8A43-C24C-8E35-781DA889B358}" dt="2022-12-12T17:20:44.395" v="2121" actId="1038"/>
          <ac:picMkLst>
            <pc:docMk/>
            <pc:sldMk cId="3231438024" sldId="259"/>
            <ac:picMk id="18" creationId="{6FF78DE0-2861-C84A-BBEE-DF9CFAAD5ABF}"/>
          </ac:picMkLst>
        </pc:picChg>
        <pc:picChg chg="mod">
          <ac:chgData name="Rager, Julia" userId="c35d590a-8437-43c2-8100-209072128952" providerId="ADAL" clId="{60136CFC-8A43-C24C-8E35-781DA889B358}" dt="2022-12-12T17:20:44.395" v="2121" actId="1038"/>
          <ac:picMkLst>
            <pc:docMk/>
            <pc:sldMk cId="3231438024" sldId="259"/>
            <ac:picMk id="20" creationId="{FA8EB3FF-AB84-EA4C-9E8C-750923D55199}"/>
          </ac:picMkLst>
        </pc:picChg>
        <pc:picChg chg="mod">
          <ac:chgData name="Rager, Julia" userId="c35d590a-8437-43c2-8100-209072128952" providerId="ADAL" clId="{60136CFC-8A43-C24C-8E35-781DA889B358}" dt="2022-12-12T17:20:44.395" v="2121" actId="1038"/>
          <ac:picMkLst>
            <pc:docMk/>
            <pc:sldMk cId="3231438024" sldId="259"/>
            <ac:picMk id="21" creationId="{DB1927A8-F059-9F43-A3CB-93169B6C64E7}"/>
          </ac:picMkLst>
        </pc:picChg>
        <pc:picChg chg="mod">
          <ac:chgData name="Rager, Julia" userId="c35d590a-8437-43c2-8100-209072128952" providerId="ADAL" clId="{60136CFC-8A43-C24C-8E35-781DA889B358}" dt="2022-12-12T17:20:44.395" v="2121" actId="1038"/>
          <ac:picMkLst>
            <pc:docMk/>
            <pc:sldMk cId="3231438024" sldId="259"/>
            <ac:picMk id="1026" creationId="{3B86935D-1FA8-C44E-AD81-DA4A9B882602}"/>
          </ac:picMkLst>
        </pc:picChg>
      </pc:sldChg>
      <pc:sldChg chg="del">
        <pc:chgData name="Rager, Julia" userId="c35d590a-8437-43c2-8100-209072128952" providerId="ADAL" clId="{60136CFC-8A43-C24C-8E35-781DA889B358}" dt="2022-12-12T16:42:30.428" v="532" actId="2696"/>
        <pc:sldMkLst>
          <pc:docMk/>
          <pc:sldMk cId="2503509283" sldId="264"/>
        </pc:sldMkLst>
      </pc:sldChg>
      <pc:sldChg chg="modSp mod">
        <pc:chgData name="Rager, Julia" userId="c35d590a-8437-43c2-8100-209072128952" providerId="ADAL" clId="{60136CFC-8A43-C24C-8E35-781DA889B358}" dt="2022-12-12T16:31:25.124" v="338" actId="20577"/>
        <pc:sldMkLst>
          <pc:docMk/>
          <pc:sldMk cId="3965342355" sldId="271"/>
        </pc:sldMkLst>
        <pc:spChg chg="mod">
          <ac:chgData name="Rager, Julia" userId="c35d590a-8437-43c2-8100-209072128952" providerId="ADAL" clId="{60136CFC-8A43-C24C-8E35-781DA889B358}" dt="2022-12-12T16:31:25.124" v="338" actId="20577"/>
          <ac:spMkLst>
            <pc:docMk/>
            <pc:sldMk cId="3965342355" sldId="271"/>
            <ac:spMk id="3" creationId="{103FF7C0-5D50-C849-AB66-A905F6FB3B48}"/>
          </ac:spMkLst>
        </pc:spChg>
      </pc:sldChg>
      <pc:sldChg chg="modSp mod">
        <pc:chgData name="Rager, Julia" userId="c35d590a-8437-43c2-8100-209072128952" providerId="ADAL" clId="{60136CFC-8A43-C24C-8E35-781DA889B358}" dt="2022-12-12T16:45:19.373" v="598" actId="404"/>
        <pc:sldMkLst>
          <pc:docMk/>
          <pc:sldMk cId="2140150617" sldId="276"/>
        </pc:sldMkLst>
        <pc:spChg chg="mod">
          <ac:chgData name="Rager, Julia" userId="c35d590a-8437-43c2-8100-209072128952" providerId="ADAL" clId="{60136CFC-8A43-C24C-8E35-781DA889B358}" dt="2022-12-12T16:45:19.373" v="598" actId="404"/>
          <ac:spMkLst>
            <pc:docMk/>
            <pc:sldMk cId="2140150617" sldId="276"/>
            <ac:spMk id="2" creationId="{19E8E10F-3960-A04C-92AA-5B2C02C751FA}"/>
          </ac:spMkLst>
        </pc:spChg>
      </pc:sldChg>
      <pc:sldChg chg="modSp mod">
        <pc:chgData name="Rager, Julia" userId="c35d590a-8437-43c2-8100-209072128952" providerId="ADAL" clId="{60136CFC-8A43-C24C-8E35-781DA889B358}" dt="2022-12-12T16:33:58.591" v="349" actId="255"/>
        <pc:sldMkLst>
          <pc:docMk/>
          <pc:sldMk cId="2460333310" sldId="353"/>
        </pc:sldMkLst>
        <pc:spChg chg="mod">
          <ac:chgData name="Rager, Julia" userId="c35d590a-8437-43c2-8100-209072128952" providerId="ADAL" clId="{60136CFC-8A43-C24C-8E35-781DA889B358}" dt="2022-12-12T16:33:58.591" v="349" actId="255"/>
          <ac:spMkLst>
            <pc:docMk/>
            <pc:sldMk cId="2460333310" sldId="353"/>
            <ac:spMk id="32" creationId="{EF55C87A-15AC-E54D-B95E-A8131B45FC67}"/>
          </ac:spMkLst>
        </pc:spChg>
      </pc:sldChg>
      <pc:sldChg chg="del">
        <pc:chgData name="Rager, Julia" userId="c35d590a-8437-43c2-8100-209072128952" providerId="ADAL" clId="{60136CFC-8A43-C24C-8E35-781DA889B358}" dt="2022-12-12T17:21:27.756" v="2137" actId="2696"/>
        <pc:sldMkLst>
          <pc:docMk/>
          <pc:sldMk cId="738276524" sldId="354"/>
        </pc:sldMkLst>
      </pc:sldChg>
      <pc:sldChg chg="modSp mod">
        <pc:chgData name="Rager, Julia" userId="c35d590a-8437-43c2-8100-209072128952" providerId="ADAL" clId="{60136CFC-8A43-C24C-8E35-781DA889B358}" dt="2022-12-12T16:34:13.718" v="355" actId="255"/>
        <pc:sldMkLst>
          <pc:docMk/>
          <pc:sldMk cId="2953214533" sldId="356"/>
        </pc:sldMkLst>
        <pc:spChg chg="mod">
          <ac:chgData name="Rager, Julia" userId="c35d590a-8437-43c2-8100-209072128952" providerId="ADAL" clId="{60136CFC-8A43-C24C-8E35-781DA889B358}" dt="2022-12-12T16:34:13.718" v="355" actId="255"/>
          <ac:spMkLst>
            <pc:docMk/>
            <pc:sldMk cId="2953214533" sldId="356"/>
            <ac:spMk id="2" creationId="{2D16C62F-71C5-3547-BF71-85D256182804}"/>
          </ac:spMkLst>
        </pc:spChg>
      </pc:sldChg>
      <pc:sldChg chg="del">
        <pc:chgData name="Rager, Julia" userId="c35d590a-8437-43c2-8100-209072128952" providerId="ADAL" clId="{60136CFC-8A43-C24C-8E35-781DA889B358}" dt="2022-12-12T16:42:28.087" v="531" actId="2696"/>
        <pc:sldMkLst>
          <pc:docMk/>
          <pc:sldMk cId="2345404106" sldId="358"/>
        </pc:sldMkLst>
      </pc:sldChg>
      <pc:sldChg chg="addSp modSp mod ord">
        <pc:chgData name="Rager, Julia" userId="c35d590a-8437-43c2-8100-209072128952" providerId="ADAL" clId="{60136CFC-8A43-C24C-8E35-781DA889B358}" dt="2022-12-12T16:44:22.577" v="595" actId="1076"/>
        <pc:sldMkLst>
          <pc:docMk/>
          <pc:sldMk cId="4061714098" sldId="362"/>
        </pc:sldMkLst>
        <pc:spChg chg="mod">
          <ac:chgData name="Rager, Julia" userId="c35d590a-8437-43c2-8100-209072128952" providerId="ADAL" clId="{60136CFC-8A43-C24C-8E35-781DA889B358}" dt="2022-12-12T16:44:09.276" v="591" actId="27636"/>
          <ac:spMkLst>
            <pc:docMk/>
            <pc:sldMk cId="4061714098" sldId="362"/>
            <ac:spMk id="3" creationId="{014CFAD2-A131-1B47-B6A2-C06C3A64D4DC}"/>
          </ac:spMkLst>
        </pc:spChg>
        <pc:picChg chg="add mod">
          <ac:chgData name="Rager, Julia" userId="c35d590a-8437-43c2-8100-209072128952" providerId="ADAL" clId="{60136CFC-8A43-C24C-8E35-781DA889B358}" dt="2022-12-12T16:44:22.577" v="595" actId="1076"/>
          <ac:picMkLst>
            <pc:docMk/>
            <pc:sldMk cId="4061714098" sldId="362"/>
            <ac:picMk id="5" creationId="{42DD42AF-670E-5AC1-B1AA-99B05B443C74}"/>
          </ac:picMkLst>
        </pc:picChg>
      </pc:sldChg>
      <pc:sldChg chg="modSp mod">
        <pc:chgData name="Rager, Julia" userId="c35d590a-8437-43c2-8100-209072128952" providerId="ADAL" clId="{60136CFC-8A43-C24C-8E35-781DA889B358}" dt="2022-12-12T17:25:46.445" v="2196" actId="20577"/>
        <pc:sldMkLst>
          <pc:docMk/>
          <pc:sldMk cId="3343089394" sldId="364"/>
        </pc:sldMkLst>
        <pc:spChg chg="mod">
          <ac:chgData name="Rager, Julia" userId="c35d590a-8437-43c2-8100-209072128952" providerId="ADAL" clId="{60136CFC-8A43-C24C-8E35-781DA889B358}" dt="2022-12-12T17:25:10.701" v="2149" actId="20577"/>
          <ac:spMkLst>
            <pc:docMk/>
            <pc:sldMk cId="3343089394" sldId="364"/>
            <ac:spMk id="2" creationId="{88584C25-65B8-8C44-ACDA-2E3CBF1F16FC}"/>
          </ac:spMkLst>
        </pc:spChg>
        <pc:spChg chg="mod">
          <ac:chgData name="Rager, Julia" userId="c35d590a-8437-43c2-8100-209072128952" providerId="ADAL" clId="{60136CFC-8A43-C24C-8E35-781DA889B358}" dt="2022-12-12T17:25:46.445" v="2196" actId="20577"/>
          <ac:spMkLst>
            <pc:docMk/>
            <pc:sldMk cId="3343089394" sldId="364"/>
            <ac:spMk id="3" creationId="{81FBEA7C-1111-D24A-802A-CD39C1C260F6}"/>
          </ac:spMkLst>
        </pc:spChg>
      </pc:sldChg>
      <pc:sldChg chg="del">
        <pc:chgData name="Rager, Julia" userId="c35d590a-8437-43c2-8100-209072128952" providerId="ADAL" clId="{60136CFC-8A43-C24C-8E35-781DA889B358}" dt="2022-12-12T17:10:21.672" v="1568" actId="2696"/>
        <pc:sldMkLst>
          <pc:docMk/>
          <pc:sldMk cId="434709169" sldId="366"/>
        </pc:sldMkLst>
      </pc:sldChg>
      <pc:sldChg chg="addSp modSp mod ord">
        <pc:chgData name="Rager, Julia" userId="c35d590a-8437-43c2-8100-209072128952" providerId="ADAL" clId="{60136CFC-8A43-C24C-8E35-781DA889B358}" dt="2022-12-12T16:57:47.429" v="912" actId="14100"/>
        <pc:sldMkLst>
          <pc:docMk/>
          <pc:sldMk cId="2356738371" sldId="367"/>
        </pc:sldMkLst>
        <pc:spChg chg="mod">
          <ac:chgData name="Rager, Julia" userId="c35d590a-8437-43c2-8100-209072128952" providerId="ADAL" clId="{60136CFC-8A43-C24C-8E35-781DA889B358}" dt="2022-12-12T16:51:38.917" v="774" actId="20577"/>
          <ac:spMkLst>
            <pc:docMk/>
            <pc:sldMk cId="2356738371" sldId="367"/>
            <ac:spMk id="2" creationId="{88584C25-65B8-8C44-ACDA-2E3CBF1F16FC}"/>
          </ac:spMkLst>
        </pc:spChg>
        <pc:spChg chg="add mod">
          <ac:chgData name="Rager, Julia" userId="c35d590a-8437-43c2-8100-209072128952" providerId="ADAL" clId="{60136CFC-8A43-C24C-8E35-781DA889B358}" dt="2022-12-12T16:57:47.429" v="912" actId="14100"/>
          <ac:spMkLst>
            <pc:docMk/>
            <pc:sldMk cId="2356738371" sldId="367"/>
            <ac:spMk id="3" creationId="{14DF5BC3-CFDF-FE1A-88F7-C71BA1870342}"/>
          </ac:spMkLst>
        </pc:spChg>
        <pc:picChg chg="mod">
          <ac:chgData name="Rager, Julia" userId="c35d590a-8437-43c2-8100-209072128952" providerId="ADAL" clId="{60136CFC-8A43-C24C-8E35-781DA889B358}" dt="2022-12-12T16:48:41.171" v="665" actId="1076"/>
          <ac:picMkLst>
            <pc:docMk/>
            <pc:sldMk cId="2356738371" sldId="367"/>
            <ac:picMk id="5" creationId="{7F5C29FF-D195-7842-A676-E4BED6686A9D}"/>
          </ac:picMkLst>
        </pc:picChg>
        <pc:picChg chg="mod">
          <ac:chgData name="Rager, Julia" userId="c35d590a-8437-43c2-8100-209072128952" providerId="ADAL" clId="{60136CFC-8A43-C24C-8E35-781DA889B358}" dt="2022-12-12T16:57:43.696" v="911" actId="1582"/>
          <ac:picMkLst>
            <pc:docMk/>
            <pc:sldMk cId="2356738371" sldId="367"/>
            <ac:picMk id="6" creationId="{C85EC002-C3BE-F614-C1B5-A2C7F4845C00}"/>
          </ac:picMkLst>
        </pc:picChg>
      </pc:sldChg>
      <pc:sldChg chg="del">
        <pc:chgData name="Rager, Julia" userId="c35d590a-8437-43c2-8100-209072128952" providerId="ADAL" clId="{60136CFC-8A43-C24C-8E35-781DA889B358}" dt="2022-12-12T17:10:49.642" v="1580" actId="2696"/>
        <pc:sldMkLst>
          <pc:docMk/>
          <pc:sldMk cId="1160277202" sldId="368"/>
        </pc:sldMkLst>
      </pc:sldChg>
      <pc:sldChg chg="modSp del mod">
        <pc:chgData name="Rager, Julia" userId="c35d590a-8437-43c2-8100-209072128952" providerId="ADAL" clId="{60136CFC-8A43-C24C-8E35-781DA889B358}" dt="2022-12-12T17:14:34.048" v="1786" actId="2696"/>
        <pc:sldMkLst>
          <pc:docMk/>
          <pc:sldMk cId="4074687095" sldId="370"/>
        </pc:sldMkLst>
        <pc:spChg chg="mod">
          <ac:chgData name="Rager, Julia" userId="c35d590a-8437-43c2-8100-209072128952" providerId="ADAL" clId="{60136CFC-8A43-C24C-8E35-781DA889B358}" dt="2022-12-12T17:12:06.082" v="1688" actId="27636"/>
          <ac:spMkLst>
            <pc:docMk/>
            <pc:sldMk cId="4074687095" sldId="370"/>
            <ac:spMk id="3" creationId="{34D71C91-C8A7-EA46-A8F9-193AB0915DB0}"/>
          </ac:spMkLst>
        </pc:spChg>
      </pc:sldChg>
      <pc:sldChg chg="del">
        <pc:chgData name="Rager, Julia" userId="c35d590a-8437-43c2-8100-209072128952" providerId="ADAL" clId="{60136CFC-8A43-C24C-8E35-781DA889B358}" dt="2022-12-12T17:10:23.969" v="1572" actId="2696"/>
        <pc:sldMkLst>
          <pc:docMk/>
          <pc:sldMk cId="1683418742" sldId="371"/>
        </pc:sldMkLst>
      </pc:sldChg>
      <pc:sldChg chg="modSp del mod ord">
        <pc:chgData name="Rager, Julia" userId="c35d590a-8437-43c2-8100-209072128952" providerId="ADAL" clId="{60136CFC-8A43-C24C-8E35-781DA889B358}" dt="2022-12-12T17:10:48.777" v="1579" actId="2696"/>
        <pc:sldMkLst>
          <pc:docMk/>
          <pc:sldMk cId="3886414289" sldId="373"/>
        </pc:sldMkLst>
        <pc:spChg chg="mod">
          <ac:chgData name="Rager, Julia" userId="c35d590a-8437-43c2-8100-209072128952" providerId="ADAL" clId="{60136CFC-8A43-C24C-8E35-781DA889B358}" dt="2022-12-12T16:50:31.622" v="744" actId="27636"/>
          <ac:spMkLst>
            <pc:docMk/>
            <pc:sldMk cId="3886414289" sldId="373"/>
            <ac:spMk id="3" creationId="{81FBEA7C-1111-D24A-802A-CD39C1C260F6}"/>
          </ac:spMkLst>
        </pc:spChg>
      </pc:sldChg>
      <pc:sldChg chg="del">
        <pc:chgData name="Rager, Julia" userId="c35d590a-8437-43c2-8100-209072128952" providerId="ADAL" clId="{60136CFC-8A43-C24C-8E35-781DA889B358}" dt="2022-12-12T17:10:27.145" v="1574" actId="2696"/>
        <pc:sldMkLst>
          <pc:docMk/>
          <pc:sldMk cId="1565615265" sldId="374"/>
        </pc:sldMkLst>
      </pc:sldChg>
      <pc:sldChg chg="del">
        <pc:chgData name="Rager, Julia" userId="c35d590a-8437-43c2-8100-209072128952" providerId="ADAL" clId="{60136CFC-8A43-C24C-8E35-781DA889B358}" dt="2022-12-12T17:10:26.216" v="1573" actId="2696"/>
        <pc:sldMkLst>
          <pc:docMk/>
          <pc:sldMk cId="1496266067" sldId="376"/>
        </pc:sldMkLst>
      </pc:sldChg>
      <pc:sldChg chg="addSp delSp modSp mod">
        <pc:chgData name="Rager, Julia" userId="c35d590a-8437-43c2-8100-209072128952" providerId="ADAL" clId="{60136CFC-8A43-C24C-8E35-781DA889B358}" dt="2022-12-12T16:33:49.351" v="346" actId="255"/>
        <pc:sldMkLst>
          <pc:docMk/>
          <pc:sldMk cId="211167608" sldId="379"/>
        </pc:sldMkLst>
        <pc:spChg chg="add del mod">
          <ac:chgData name="Rager, Julia" userId="c35d590a-8437-43c2-8100-209072128952" providerId="ADAL" clId="{60136CFC-8A43-C24C-8E35-781DA889B358}" dt="2022-12-12T16:33:41.513" v="343" actId="478"/>
          <ac:spMkLst>
            <pc:docMk/>
            <pc:sldMk cId="211167608" sldId="379"/>
            <ac:spMk id="3" creationId="{7C6A88C3-5C88-2BD5-9F7F-82FEB7637181}"/>
          </ac:spMkLst>
        </pc:spChg>
        <pc:spChg chg="add del mod">
          <ac:chgData name="Rager, Julia" userId="c35d590a-8437-43c2-8100-209072128952" providerId="ADAL" clId="{60136CFC-8A43-C24C-8E35-781DA889B358}" dt="2022-12-12T16:33:49.351" v="346" actId="255"/>
          <ac:spMkLst>
            <pc:docMk/>
            <pc:sldMk cId="211167608" sldId="379"/>
            <ac:spMk id="32" creationId="{EF55C87A-15AC-E54D-B95E-A8131B45FC67}"/>
          </ac:spMkLst>
        </pc:spChg>
      </pc:sldChg>
      <pc:sldChg chg="modSp mod">
        <pc:chgData name="Rager, Julia" userId="c35d590a-8437-43c2-8100-209072128952" providerId="ADAL" clId="{60136CFC-8A43-C24C-8E35-781DA889B358}" dt="2022-12-12T16:33:30.163" v="341" actId="404"/>
        <pc:sldMkLst>
          <pc:docMk/>
          <pc:sldMk cId="3405571984" sldId="380"/>
        </pc:sldMkLst>
        <pc:spChg chg="mod">
          <ac:chgData name="Rager, Julia" userId="c35d590a-8437-43c2-8100-209072128952" providerId="ADAL" clId="{60136CFC-8A43-C24C-8E35-781DA889B358}" dt="2022-12-12T16:33:30.163" v="341" actId="404"/>
          <ac:spMkLst>
            <pc:docMk/>
            <pc:sldMk cId="3405571984" sldId="380"/>
            <ac:spMk id="32" creationId="{EF55C87A-15AC-E54D-B95E-A8131B45FC67}"/>
          </ac:spMkLst>
        </pc:spChg>
      </pc:sldChg>
      <pc:sldChg chg="modSp del mod">
        <pc:chgData name="Rager, Julia" userId="c35d590a-8437-43c2-8100-209072128952" providerId="ADAL" clId="{60136CFC-8A43-C24C-8E35-781DA889B358}" dt="2022-12-12T16:45:07.608" v="596" actId="2696"/>
        <pc:sldMkLst>
          <pc:docMk/>
          <pc:sldMk cId="912050830" sldId="382"/>
        </pc:sldMkLst>
        <pc:spChg chg="mod">
          <ac:chgData name="Rager, Julia" userId="c35d590a-8437-43c2-8100-209072128952" providerId="ADAL" clId="{60136CFC-8A43-C24C-8E35-781DA889B358}" dt="2022-12-12T16:34:28.389" v="359" actId="20577"/>
          <ac:spMkLst>
            <pc:docMk/>
            <pc:sldMk cId="912050830" sldId="382"/>
            <ac:spMk id="2" creationId="{B0A1AC48-E04A-F640-B817-7893035BF9CB}"/>
          </ac:spMkLst>
        </pc:spChg>
      </pc:sldChg>
      <pc:sldChg chg="del">
        <pc:chgData name="Rager, Julia" userId="c35d590a-8437-43c2-8100-209072128952" providerId="ADAL" clId="{60136CFC-8A43-C24C-8E35-781DA889B358}" dt="2022-12-12T16:45:32.047" v="599" actId="2696"/>
        <pc:sldMkLst>
          <pc:docMk/>
          <pc:sldMk cId="1536596637" sldId="383"/>
        </pc:sldMkLst>
      </pc:sldChg>
      <pc:sldChg chg="del">
        <pc:chgData name="Rager, Julia" userId="c35d590a-8437-43c2-8100-209072128952" providerId="ADAL" clId="{60136CFC-8A43-C24C-8E35-781DA889B358}" dt="2022-12-12T16:45:09.174" v="597" actId="2696"/>
        <pc:sldMkLst>
          <pc:docMk/>
          <pc:sldMk cId="1633001501" sldId="384"/>
        </pc:sldMkLst>
      </pc:sldChg>
      <pc:sldChg chg="del">
        <pc:chgData name="Rager, Julia" userId="c35d590a-8437-43c2-8100-209072128952" providerId="ADAL" clId="{60136CFC-8A43-C24C-8E35-781DA889B358}" dt="2022-12-12T16:45:36.319" v="600" actId="2696"/>
        <pc:sldMkLst>
          <pc:docMk/>
          <pc:sldMk cId="3590996203" sldId="385"/>
        </pc:sldMkLst>
      </pc:sldChg>
      <pc:sldChg chg="del">
        <pc:chgData name="Rager, Julia" userId="c35d590a-8437-43c2-8100-209072128952" providerId="ADAL" clId="{60136CFC-8A43-C24C-8E35-781DA889B358}" dt="2022-12-12T17:10:22.695" v="1571" actId="2696"/>
        <pc:sldMkLst>
          <pc:docMk/>
          <pc:sldMk cId="3613690547" sldId="386"/>
        </pc:sldMkLst>
      </pc:sldChg>
      <pc:sldChg chg="del">
        <pc:chgData name="Rager, Julia" userId="c35d590a-8437-43c2-8100-209072128952" providerId="ADAL" clId="{60136CFC-8A43-C24C-8E35-781DA889B358}" dt="2022-12-12T16:46:32.128" v="617" actId="2696"/>
        <pc:sldMkLst>
          <pc:docMk/>
          <pc:sldMk cId="4184799824" sldId="387"/>
        </pc:sldMkLst>
      </pc:sldChg>
      <pc:sldChg chg="del">
        <pc:chgData name="Rager, Julia" userId="c35d590a-8437-43c2-8100-209072128952" providerId="ADAL" clId="{60136CFC-8A43-C24C-8E35-781DA889B358}" dt="2022-12-12T17:10:50.818" v="1581" actId="2696"/>
        <pc:sldMkLst>
          <pc:docMk/>
          <pc:sldMk cId="1090616060" sldId="388"/>
        </pc:sldMkLst>
      </pc:sldChg>
      <pc:sldChg chg="addSp modSp new mod">
        <pc:chgData name="Rager, Julia" userId="c35d590a-8437-43c2-8100-209072128952" providerId="ADAL" clId="{60136CFC-8A43-C24C-8E35-781DA889B358}" dt="2022-12-12T16:38:05.432" v="438" actId="27636"/>
        <pc:sldMkLst>
          <pc:docMk/>
          <pc:sldMk cId="3719115485" sldId="389"/>
        </pc:sldMkLst>
        <pc:spChg chg="mod">
          <ac:chgData name="Rager, Julia" userId="c35d590a-8437-43c2-8100-209072128952" providerId="ADAL" clId="{60136CFC-8A43-C24C-8E35-781DA889B358}" dt="2022-12-12T16:35:22.912" v="403" actId="255"/>
          <ac:spMkLst>
            <pc:docMk/>
            <pc:sldMk cId="3719115485" sldId="389"/>
            <ac:spMk id="2" creationId="{51C48D58-5691-4BE6-A4D1-22C9D8A92B31}"/>
          </ac:spMkLst>
        </pc:spChg>
        <pc:spChg chg="mod">
          <ac:chgData name="Rager, Julia" userId="c35d590a-8437-43c2-8100-209072128952" providerId="ADAL" clId="{60136CFC-8A43-C24C-8E35-781DA889B358}" dt="2022-12-12T16:38:05.432" v="438" actId="27636"/>
          <ac:spMkLst>
            <pc:docMk/>
            <pc:sldMk cId="3719115485" sldId="389"/>
            <ac:spMk id="3" creationId="{6684FFC7-868C-D858-36B1-18FF02059354}"/>
          </ac:spMkLst>
        </pc:spChg>
        <pc:spChg chg="add mod">
          <ac:chgData name="Rager, Julia" userId="c35d590a-8437-43c2-8100-209072128952" providerId="ADAL" clId="{60136CFC-8A43-C24C-8E35-781DA889B358}" dt="2022-12-12T16:36:03.254" v="420" actId="1076"/>
          <ac:spMkLst>
            <pc:docMk/>
            <pc:sldMk cId="3719115485" sldId="389"/>
            <ac:spMk id="6" creationId="{3CFCE9C6-1A54-3173-98EF-CBAC72099A73}"/>
          </ac:spMkLst>
        </pc:spChg>
        <pc:spChg chg="add mod">
          <ac:chgData name="Rager, Julia" userId="c35d590a-8437-43c2-8100-209072128952" providerId="ADAL" clId="{60136CFC-8A43-C24C-8E35-781DA889B358}" dt="2022-12-12T16:36:03.254" v="420" actId="1076"/>
          <ac:spMkLst>
            <pc:docMk/>
            <pc:sldMk cId="3719115485" sldId="389"/>
            <ac:spMk id="7" creationId="{D6B2891F-E17B-0989-6D9E-8143719A9223}"/>
          </ac:spMkLst>
        </pc:spChg>
        <pc:picChg chg="add mod">
          <ac:chgData name="Rager, Julia" userId="c35d590a-8437-43c2-8100-209072128952" providerId="ADAL" clId="{60136CFC-8A43-C24C-8E35-781DA889B358}" dt="2022-12-12T16:36:03.254" v="420" actId="1076"/>
          <ac:picMkLst>
            <pc:docMk/>
            <pc:sldMk cId="3719115485" sldId="389"/>
            <ac:picMk id="5" creationId="{F1D22D66-CDCD-B449-207B-3EA52F62CDD8}"/>
          </ac:picMkLst>
        </pc:picChg>
      </pc:sldChg>
      <pc:sldChg chg="addSp delSp modSp new mod">
        <pc:chgData name="Rager, Julia" userId="c35d590a-8437-43c2-8100-209072128952" providerId="ADAL" clId="{60136CFC-8A43-C24C-8E35-781DA889B358}" dt="2022-12-12T16:39:35.300" v="491" actId="1076"/>
        <pc:sldMkLst>
          <pc:docMk/>
          <pc:sldMk cId="2750179262" sldId="390"/>
        </pc:sldMkLst>
        <pc:spChg chg="mod">
          <ac:chgData name="Rager, Julia" userId="c35d590a-8437-43c2-8100-209072128952" providerId="ADAL" clId="{60136CFC-8A43-C24C-8E35-781DA889B358}" dt="2022-12-12T16:39:07.939" v="484" actId="255"/>
          <ac:spMkLst>
            <pc:docMk/>
            <pc:sldMk cId="2750179262" sldId="390"/>
            <ac:spMk id="2" creationId="{92B8A732-C577-FF83-7280-03794C039942}"/>
          </ac:spMkLst>
        </pc:spChg>
        <pc:spChg chg="del">
          <ac:chgData name="Rager, Julia" userId="c35d590a-8437-43c2-8100-209072128952" providerId="ADAL" clId="{60136CFC-8A43-C24C-8E35-781DA889B358}" dt="2022-12-12T16:39:13.555" v="485" actId="478"/>
          <ac:spMkLst>
            <pc:docMk/>
            <pc:sldMk cId="2750179262" sldId="390"/>
            <ac:spMk id="3" creationId="{EEEC29C4-936A-E46A-480F-F268E137908D}"/>
          </ac:spMkLst>
        </pc:spChg>
        <pc:spChg chg="add mod">
          <ac:chgData name="Rager, Julia" userId="c35d590a-8437-43c2-8100-209072128952" providerId="ADAL" clId="{60136CFC-8A43-C24C-8E35-781DA889B358}" dt="2022-12-12T16:39:32.201" v="490"/>
          <ac:spMkLst>
            <pc:docMk/>
            <pc:sldMk cId="2750179262" sldId="390"/>
            <ac:spMk id="8" creationId="{36C5480C-370D-C106-7F09-1619453265B9}"/>
          </ac:spMkLst>
        </pc:spChg>
        <pc:spChg chg="add mod">
          <ac:chgData name="Rager, Julia" userId="c35d590a-8437-43c2-8100-209072128952" providerId="ADAL" clId="{60136CFC-8A43-C24C-8E35-781DA889B358}" dt="2022-12-12T16:39:32.201" v="490"/>
          <ac:spMkLst>
            <pc:docMk/>
            <pc:sldMk cId="2750179262" sldId="390"/>
            <ac:spMk id="9" creationId="{23E612EA-45D8-1C7C-993B-E5FCEAB99600}"/>
          </ac:spMkLst>
        </pc:spChg>
        <pc:picChg chg="add del mod">
          <ac:chgData name="Rager, Julia" userId="c35d590a-8437-43c2-8100-209072128952" providerId="ADAL" clId="{60136CFC-8A43-C24C-8E35-781DA889B358}" dt="2022-12-12T16:39:26.615" v="489" actId="478"/>
          <ac:picMkLst>
            <pc:docMk/>
            <pc:sldMk cId="2750179262" sldId="390"/>
            <ac:picMk id="5" creationId="{63FD5DEE-6031-B06D-02C2-F2053820FBAE}"/>
          </ac:picMkLst>
        </pc:picChg>
        <pc:picChg chg="add mod">
          <ac:chgData name="Rager, Julia" userId="c35d590a-8437-43c2-8100-209072128952" providerId="ADAL" clId="{60136CFC-8A43-C24C-8E35-781DA889B358}" dt="2022-12-12T16:39:35.300" v="491" actId="1076"/>
          <ac:picMkLst>
            <pc:docMk/>
            <pc:sldMk cId="2750179262" sldId="390"/>
            <ac:picMk id="6" creationId="{EB8901CD-8058-8B76-01DF-E0F38A0C06C8}"/>
          </ac:picMkLst>
        </pc:picChg>
        <pc:picChg chg="add mod">
          <ac:chgData name="Rager, Julia" userId="c35d590a-8437-43c2-8100-209072128952" providerId="ADAL" clId="{60136CFC-8A43-C24C-8E35-781DA889B358}" dt="2022-12-12T16:39:32.201" v="490"/>
          <ac:picMkLst>
            <pc:docMk/>
            <pc:sldMk cId="2750179262" sldId="390"/>
            <ac:picMk id="7" creationId="{E7A08DED-5624-5064-254D-F45C5F6D80EE}"/>
          </ac:picMkLst>
        </pc:picChg>
      </pc:sldChg>
      <pc:sldChg chg="addSp delSp modSp new mod">
        <pc:chgData name="Rager, Julia" userId="c35d590a-8437-43c2-8100-209072128952" providerId="ADAL" clId="{60136CFC-8A43-C24C-8E35-781DA889B358}" dt="2022-12-12T16:40:16.770" v="530" actId="255"/>
        <pc:sldMkLst>
          <pc:docMk/>
          <pc:sldMk cId="2694141634" sldId="391"/>
        </pc:sldMkLst>
        <pc:spChg chg="mod">
          <ac:chgData name="Rager, Julia" userId="c35d590a-8437-43c2-8100-209072128952" providerId="ADAL" clId="{60136CFC-8A43-C24C-8E35-781DA889B358}" dt="2022-12-12T16:40:16.770" v="530" actId="255"/>
          <ac:spMkLst>
            <pc:docMk/>
            <pc:sldMk cId="2694141634" sldId="391"/>
            <ac:spMk id="2" creationId="{E382EFE3-0837-9E13-851A-88BA699033C0}"/>
          </ac:spMkLst>
        </pc:spChg>
        <pc:spChg chg="del">
          <ac:chgData name="Rager, Julia" userId="c35d590a-8437-43c2-8100-209072128952" providerId="ADAL" clId="{60136CFC-8A43-C24C-8E35-781DA889B358}" dt="2022-12-12T16:39:59.721" v="528" actId="478"/>
          <ac:spMkLst>
            <pc:docMk/>
            <pc:sldMk cId="2694141634" sldId="391"/>
            <ac:spMk id="3" creationId="{87070F46-D457-9FF3-F483-2E4EACB72610}"/>
          </ac:spMkLst>
        </pc:spChg>
        <pc:spChg chg="add mod">
          <ac:chgData name="Rager, Julia" userId="c35d590a-8437-43c2-8100-209072128952" providerId="ADAL" clId="{60136CFC-8A43-C24C-8E35-781DA889B358}" dt="2022-12-12T16:40:09.678" v="529"/>
          <ac:spMkLst>
            <pc:docMk/>
            <pc:sldMk cId="2694141634" sldId="391"/>
            <ac:spMk id="15" creationId="{6767E030-CEB2-A8F1-902C-E49CF88C0AB5}"/>
          </ac:spMkLst>
        </pc:spChg>
        <pc:spChg chg="add mod">
          <ac:chgData name="Rager, Julia" userId="c35d590a-8437-43c2-8100-209072128952" providerId="ADAL" clId="{60136CFC-8A43-C24C-8E35-781DA889B358}" dt="2022-12-12T16:40:09.678" v="529"/>
          <ac:spMkLst>
            <pc:docMk/>
            <pc:sldMk cId="2694141634" sldId="391"/>
            <ac:spMk id="16" creationId="{79BA69C7-8B16-BE42-8EBF-0F1402DB76E9}"/>
          </ac:spMkLst>
        </pc:spChg>
        <pc:spChg chg="add mod">
          <ac:chgData name="Rager, Julia" userId="c35d590a-8437-43c2-8100-209072128952" providerId="ADAL" clId="{60136CFC-8A43-C24C-8E35-781DA889B358}" dt="2022-12-12T16:40:09.678" v="529"/>
          <ac:spMkLst>
            <pc:docMk/>
            <pc:sldMk cId="2694141634" sldId="391"/>
            <ac:spMk id="17" creationId="{DFEC9B27-B989-DAB0-C4E6-EA327632CFC3}"/>
          </ac:spMkLst>
        </pc:spChg>
        <pc:spChg chg="add mod">
          <ac:chgData name="Rager, Julia" userId="c35d590a-8437-43c2-8100-209072128952" providerId="ADAL" clId="{60136CFC-8A43-C24C-8E35-781DA889B358}" dt="2022-12-12T16:40:09.678" v="529"/>
          <ac:spMkLst>
            <pc:docMk/>
            <pc:sldMk cId="2694141634" sldId="391"/>
            <ac:spMk id="18" creationId="{13780BCD-2982-FCCE-AEC7-BA893AB14029}"/>
          </ac:spMkLst>
        </pc:spChg>
        <pc:spChg chg="add mod">
          <ac:chgData name="Rager, Julia" userId="c35d590a-8437-43c2-8100-209072128952" providerId="ADAL" clId="{60136CFC-8A43-C24C-8E35-781DA889B358}" dt="2022-12-12T16:40:09.678" v="529"/>
          <ac:spMkLst>
            <pc:docMk/>
            <pc:sldMk cId="2694141634" sldId="391"/>
            <ac:spMk id="19" creationId="{2570672F-626E-C5EC-E075-1E8743D4F232}"/>
          </ac:spMkLst>
        </pc:spChg>
        <pc:spChg chg="add mod">
          <ac:chgData name="Rager, Julia" userId="c35d590a-8437-43c2-8100-209072128952" providerId="ADAL" clId="{60136CFC-8A43-C24C-8E35-781DA889B358}" dt="2022-12-12T16:40:09.678" v="529"/>
          <ac:spMkLst>
            <pc:docMk/>
            <pc:sldMk cId="2694141634" sldId="391"/>
            <ac:spMk id="20" creationId="{67F3CB0A-BBF7-DD8E-6FC1-370973697FF6}"/>
          </ac:spMkLst>
        </pc:spChg>
        <pc:spChg chg="add mod">
          <ac:chgData name="Rager, Julia" userId="c35d590a-8437-43c2-8100-209072128952" providerId="ADAL" clId="{60136CFC-8A43-C24C-8E35-781DA889B358}" dt="2022-12-12T16:40:09.678" v="529"/>
          <ac:spMkLst>
            <pc:docMk/>
            <pc:sldMk cId="2694141634" sldId="391"/>
            <ac:spMk id="21" creationId="{34A2E5C3-E07C-4725-BE93-29D363453594}"/>
          </ac:spMkLst>
        </pc:spChg>
        <pc:spChg chg="add mod">
          <ac:chgData name="Rager, Julia" userId="c35d590a-8437-43c2-8100-209072128952" providerId="ADAL" clId="{60136CFC-8A43-C24C-8E35-781DA889B358}" dt="2022-12-12T16:40:09.678" v="529"/>
          <ac:spMkLst>
            <pc:docMk/>
            <pc:sldMk cId="2694141634" sldId="391"/>
            <ac:spMk id="22" creationId="{C5D299C0-A90E-C491-50D8-77BB2D469A90}"/>
          </ac:spMkLst>
        </pc:spChg>
        <pc:spChg chg="add mod">
          <ac:chgData name="Rager, Julia" userId="c35d590a-8437-43c2-8100-209072128952" providerId="ADAL" clId="{60136CFC-8A43-C24C-8E35-781DA889B358}" dt="2022-12-12T16:40:09.678" v="529"/>
          <ac:spMkLst>
            <pc:docMk/>
            <pc:sldMk cId="2694141634" sldId="391"/>
            <ac:spMk id="23" creationId="{FD5D5DEC-0D05-2321-1D72-0EB94A82D0B5}"/>
          </ac:spMkLst>
        </pc:spChg>
        <pc:spChg chg="add mod">
          <ac:chgData name="Rager, Julia" userId="c35d590a-8437-43c2-8100-209072128952" providerId="ADAL" clId="{60136CFC-8A43-C24C-8E35-781DA889B358}" dt="2022-12-12T16:40:09.678" v="529"/>
          <ac:spMkLst>
            <pc:docMk/>
            <pc:sldMk cId="2694141634" sldId="391"/>
            <ac:spMk id="24" creationId="{0712A7BD-FC54-77F8-5070-DF26E1F0E7E5}"/>
          </ac:spMkLst>
        </pc:spChg>
        <pc:spChg chg="add mod">
          <ac:chgData name="Rager, Julia" userId="c35d590a-8437-43c2-8100-209072128952" providerId="ADAL" clId="{60136CFC-8A43-C24C-8E35-781DA889B358}" dt="2022-12-12T16:40:09.678" v="529"/>
          <ac:spMkLst>
            <pc:docMk/>
            <pc:sldMk cId="2694141634" sldId="391"/>
            <ac:spMk id="25" creationId="{7980EFDE-8812-DCD2-DBAD-A8402AC500A7}"/>
          </ac:spMkLst>
        </pc:spChg>
        <pc:spChg chg="add mod">
          <ac:chgData name="Rager, Julia" userId="c35d590a-8437-43c2-8100-209072128952" providerId="ADAL" clId="{60136CFC-8A43-C24C-8E35-781DA889B358}" dt="2022-12-12T16:40:09.678" v="529"/>
          <ac:spMkLst>
            <pc:docMk/>
            <pc:sldMk cId="2694141634" sldId="391"/>
            <ac:spMk id="26" creationId="{43B99F9F-AA19-70CC-3E8E-E89C199A230B}"/>
          </ac:spMkLst>
        </pc:spChg>
        <pc:picChg chg="add mod">
          <ac:chgData name="Rager, Julia" userId="c35d590a-8437-43c2-8100-209072128952" providerId="ADAL" clId="{60136CFC-8A43-C24C-8E35-781DA889B358}" dt="2022-12-12T16:40:09.678" v="529"/>
          <ac:picMkLst>
            <pc:docMk/>
            <pc:sldMk cId="2694141634" sldId="391"/>
            <ac:picMk id="5" creationId="{A7561D01-22F1-4323-87BC-E5793857A952}"/>
          </ac:picMkLst>
        </pc:picChg>
        <pc:picChg chg="add mod">
          <ac:chgData name="Rager, Julia" userId="c35d590a-8437-43c2-8100-209072128952" providerId="ADAL" clId="{60136CFC-8A43-C24C-8E35-781DA889B358}" dt="2022-12-12T16:40:09.678" v="529"/>
          <ac:picMkLst>
            <pc:docMk/>
            <pc:sldMk cId="2694141634" sldId="391"/>
            <ac:picMk id="6" creationId="{6C67BFC9-11C7-C529-E46B-02909EEB7566}"/>
          </ac:picMkLst>
        </pc:picChg>
        <pc:picChg chg="add mod">
          <ac:chgData name="Rager, Julia" userId="c35d590a-8437-43c2-8100-209072128952" providerId="ADAL" clId="{60136CFC-8A43-C24C-8E35-781DA889B358}" dt="2022-12-12T16:40:09.678" v="529"/>
          <ac:picMkLst>
            <pc:docMk/>
            <pc:sldMk cId="2694141634" sldId="391"/>
            <ac:picMk id="7" creationId="{682E1F24-1D41-6206-12AD-4F8B5D72BA94}"/>
          </ac:picMkLst>
        </pc:picChg>
        <pc:picChg chg="add mod">
          <ac:chgData name="Rager, Julia" userId="c35d590a-8437-43c2-8100-209072128952" providerId="ADAL" clId="{60136CFC-8A43-C24C-8E35-781DA889B358}" dt="2022-12-12T16:40:09.678" v="529"/>
          <ac:picMkLst>
            <pc:docMk/>
            <pc:sldMk cId="2694141634" sldId="391"/>
            <ac:picMk id="8" creationId="{E28D94E9-1103-11EB-14E3-0F318A0E709D}"/>
          </ac:picMkLst>
        </pc:picChg>
        <pc:picChg chg="add mod">
          <ac:chgData name="Rager, Julia" userId="c35d590a-8437-43c2-8100-209072128952" providerId="ADAL" clId="{60136CFC-8A43-C24C-8E35-781DA889B358}" dt="2022-12-12T16:40:09.678" v="529"/>
          <ac:picMkLst>
            <pc:docMk/>
            <pc:sldMk cId="2694141634" sldId="391"/>
            <ac:picMk id="9" creationId="{ACBB287D-23F4-56F5-6999-C12EA961F590}"/>
          </ac:picMkLst>
        </pc:picChg>
        <pc:picChg chg="add mod">
          <ac:chgData name="Rager, Julia" userId="c35d590a-8437-43c2-8100-209072128952" providerId="ADAL" clId="{60136CFC-8A43-C24C-8E35-781DA889B358}" dt="2022-12-12T16:40:09.678" v="529"/>
          <ac:picMkLst>
            <pc:docMk/>
            <pc:sldMk cId="2694141634" sldId="391"/>
            <ac:picMk id="10" creationId="{3A8A675B-DB39-2738-1649-223D83929393}"/>
          </ac:picMkLst>
        </pc:picChg>
        <pc:picChg chg="add mod">
          <ac:chgData name="Rager, Julia" userId="c35d590a-8437-43c2-8100-209072128952" providerId="ADAL" clId="{60136CFC-8A43-C24C-8E35-781DA889B358}" dt="2022-12-12T16:40:09.678" v="529"/>
          <ac:picMkLst>
            <pc:docMk/>
            <pc:sldMk cId="2694141634" sldId="391"/>
            <ac:picMk id="11" creationId="{7E8CC03C-C50F-D841-7A7B-0B711F59E8B6}"/>
          </ac:picMkLst>
        </pc:picChg>
        <pc:picChg chg="add mod">
          <ac:chgData name="Rager, Julia" userId="c35d590a-8437-43c2-8100-209072128952" providerId="ADAL" clId="{60136CFC-8A43-C24C-8E35-781DA889B358}" dt="2022-12-12T16:40:09.678" v="529"/>
          <ac:picMkLst>
            <pc:docMk/>
            <pc:sldMk cId="2694141634" sldId="391"/>
            <ac:picMk id="12" creationId="{4D3C66DF-309E-721C-F96C-AFD4D2F27D1A}"/>
          </ac:picMkLst>
        </pc:picChg>
        <pc:picChg chg="add mod">
          <ac:chgData name="Rager, Julia" userId="c35d590a-8437-43c2-8100-209072128952" providerId="ADAL" clId="{60136CFC-8A43-C24C-8E35-781DA889B358}" dt="2022-12-12T16:40:09.678" v="529"/>
          <ac:picMkLst>
            <pc:docMk/>
            <pc:sldMk cId="2694141634" sldId="391"/>
            <ac:picMk id="13" creationId="{1343AEAD-462D-8190-0C42-DE34BFB617C0}"/>
          </ac:picMkLst>
        </pc:picChg>
        <pc:picChg chg="add mod">
          <ac:chgData name="Rager, Julia" userId="c35d590a-8437-43c2-8100-209072128952" providerId="ADAL" clId="{60136CFC-8A43-C24C-8E35-781DA889B358}" dt="2022-12-12T16:40:09.678" v="529"/>
          <ac:picMkLst>
            <pc:docMk/>
            <pc:sldMk cId="2694141634" sldId="391"/>
            <ac:picMk id="14" creationId="{A3D27FCC-FD49-AD16-3051-5303DA83B48E}"/>
          </ac:picMkLst>
        </pc:picChg>
      </pc:sldChg>
      <pc:sldChg chg="modSp new mod">
        <pc:chgData name="Rager, Julia" userId="c35d590a-8437-43c2-8100-209072128952" providerId="ADAL" clId="{60136CFC-8A43-C24C-8E35-781DA889B358}" dt="2022-12-12T16:46:46.879" v="645" actId="20577"/>
        <pc:sldMkLst>
          <pc:docMk/>
          <pc:sldMk cId="2945925614" sldId="392"/>
        </pc:sldMkLst>
        <pc:spChg chg="mod">
          <ac:chgData name="Rager, Julia" userId="c35d590a-8437-43c2-8100-209072128952" providerId="ADAL" clId="{60136CFC-8A43-C24C-8E35-781DA889B358}" dt="2022-12-12T16:46:46.879" v="645" actId="20577"/>
          <ac:spMkLst>
            <pc:docMk/>
            <pc:sldMk cId="2945925614" sldId="392"/>
            <ac:spMk id="2" creationId="{48FB467A-C26E-0244-95C1-54E52CEDC926}"/>
          </ac:spMkLst>
        </pc:spChg>
      </pc:sldChg>
      <pc:sldChg chg="addSp delSp modSp new mod">
        <pc:chgData name="Rager, Julia" userId="c35d590a-8437-43c2-8100-209072128952" providerId="ADAL" clId="{60136CFC-8A43-C24C-8E35-781DA889B358}" dt="2022-12-13T00:58:53.609" v="2513" actId="113"/>
        <pc:sldMkLst>
          <pc:docMk/>
          <pc:sldMk cId="4049689685" sldId="393"/>
        </pc:sldMkLst>
        <pc:spChg chg="mod">
          <ac:chgData name="Rager, Julia" userId="c35d590a-8437-43c2-8100-209072128952" providerId="ADAL" clId="{60136CFC-8A43-C24C-8E35-781DA889B358}" dt="2022-12-12T17:09:53.188" v="1561" actId="20577"/>
          <ac:spMkLst>
            <pc:docMk/>
            <pc:sldMk cId="4049689685" sldId="393"/>
            <ac:spMk id="2" creationId="{E9610887-FBDB-675F-3B5A-EBFBC756DD16}"/>
          </ac:spMkLst>
        </pc:spChg>
        <pc:spChg chg="del">
          <ac:chgData name="Rager, Julia" userId="c35d590a-8437-43c2-8100-209072128952" providerId="ADAL" clId="{60136CFC-8A43-C24C-8E35-781DA889B358}" dt="2022-12-12T17:10:09.221" v="1562" actId="478"/>
          <ac:spMkLst>
            <pc:docMk/>
            <pc:sldMk cId="4049689685" sldId="393"/>
            <ac:spMk id="3" creationId="{669F440A-D55A-0EC0-7DDB-1DF435A04720}"/>
          </ac:spMkLst>
        </pc:spChg>
        <pc:spChg chg="add del mod">
          <ac:chgData name="Rager, Julia" userId="c35d590a-8437-43c2-8100-209072128952" providerId="ADAL" clId="{60136CFC-8A43-C24C-8E35-781DA889B358}" dt="2022-12-12T17:10:22.217" v="1570"/>
          <ac:spMkLst>
            <pc:docMk/>
            <pc:sldMk cId="4049689685" sldId="393"/>
            <ac:spMk id="5" creationId="{5B241110-805D-2EE7-9558-FE3B201D82F0}"/>
          </ac:spMkLst>
        </pc:spChg>
        <pc:spChg chg="add mod">
          <ac:chgData name="Rager, Julia" userId="c35d590a-8437-43c2-8100-209072128952" providerId="ADAL" clId="{60136CFC-8A43-C24C-8E35-781DA889B358}" dt="2022-12-13T00:58:53.609" v="2513" actId="113"/>
          <ac:spMkLst>
            <pc:docMk/>
            <pc:sldMk cId="4049689685" sldId="393"/>
            <ac:spMk id="8" creationId="{48744483-633D-D762-3D20-19B19D5E3D90}"/>
          </ac:spMkLst>
        </pc:spChg>
        <pc:spChg chg="add mod">
          <ac:chgData name="Rager, Julia" userId="c35d590a-8437-43c2-8100-209072128952" providerId="ADAL" clId="{60136CFC-8A43-C24C-8E35-781DA889B358}" dt="2022-12-13T00:58:24.762" v="2484" actId="554"/>
          <ac:spMkLst>
            <pc:docMk/>
            <pc:sldMk cId="4049689685" sldId="393"/>
            <ac:spMk id="10" creationId="{77761EDF-3A32-92D2-B9C0-749072E53119}"/>
          </ac:spMkLst>
        </pc:spChg>
        <pc:spChg chg="add mod">
          <ac:chgData name="Rager, Julia" userId="c35d590a-8437-43c2-8100-209072128952" providerId="ADAL" clId="{60136CFC-8A43-C24C-8E35-781DA889B358}" dt="2022-12-13T00:58:24.762" v="2484" actId="554"/>
          <ac:spMkLst>
            <pc:docMk/>
            <pc:sldMk cId="4049689685" sldId="393"/>
            <ac:spMk id="11" creationId="{AB462F34-65DC-5FD7-58A1-2CD1D0C5CF5E}"/>
          </ac:spMkLst>
        </pc:spChg>
        <pc:picChg chg="add mod modCrop">
          <ac:chgData name="Rager, Julia" userId="c35d590a-8437-43c2-8100-209072128952" providerId="ADAL" clId="{60136CFC-8A43-C24C-8E35-781DA889B358}" dt="2022-12-13T00:58:32.453" v="2511" actId="1035"/>
          <ac:picMkLst>
            <pc:docMk/>
            <pc:sldMk cId="4049689685" sldId="393"/>
            <ac:picMk id="6" creationId="{FC65D001-5281-B2C3-870B-639AA56C9D13}"/>
          </ac:picMkLst>
        </pc:picChg>
        <pc:picChg chg="add mod">
          <ac:chgData name="Rager, Julia" userId="c35d590a-8437-43c2-8100-209072128952" providerId="ADAL" clId="{60136CFC-8A43-C24C-8E35-781DA889B358}" dt="2022-12-13T00:57:28.820" v="2450" actId="1076"/>
          <ac:picMkLst>
            <pc:docMk/>
            <pc:sldMk cId="4049689685" sldId="393"/>
            <ac:picMk id="7" creationId="{9520E388-FCC0-2C3F-73D5-ED78C31A5BB4}"/>
          </ac:picMkLst>
        </pc:picChg>
        <pc:picChg chg="add mod modCrop">
          <ac:chgData name="Rager, Julia" userId="c35d590a-8437-43c2-8100-209072128952" providerId="ADAL" clId="{60136CFC-8A43-C24C-8E35-781DA889B358}" dt="2022-12-13T00:58:32.453" v="2511" actId="1035"/>
          <ac:picMkLst>
            <pc:docMk/>
            <pc:sldMk cId="4049689685" sldId="393"/>
            <ac:picMk id="9" creationId="{19C2387F-F9A4-85EF-A35B-A5CA660CCB7D}"/>
          </ac:picMkLst>
        </pc:picChg>
      </pc:sldChg>
      <pc:sldChg chg="addSp delSp modSp add mod">
        <pc:chgData name="Rager, Julia" userId="c35d590a-8437-43c2-8100-209072128952" providerId="ADAL" clId="{60136CFC-8A43-C24C-8E35-781DA889B358}" dt="2022-12-12T16:55:37.942" v="908" actId="20577"/>
        <pc:sldMkLst>
          <pc:docMk/>
          <pc:sldMk cId="1314124679" sldId="394"/>
        </pc:sldMkLst>
        <pc:spChg chg="mod">
          <ac:chgData name="Rager, Julia" userId="c35d590a-8437-43c2-8100-209072128952" providerId="ADAL" clId="{60136CFC-8A43-C24C-8E35-781DA889B358}" dt="2022-12-12T16:52:48.007" v="804" actId="404"/>
          <ac:spMkLst>
            <pc:docMk/>
            <pc:sldMk cId="1314124679" sldId="394"/>
            <ac:spMk id="2" creationId="{88584C25-65B8-8C44-ACDA-2E3CBF1F16FC}"/>
          </ac:spMkLst>
        </pc:spChg>
        <pc:spChg chg="mod">
          <ac:chgData name="Rager, Julia" userId="c35d590a-8437-43c2-8100-209072128952" providerId="ADAL" clId="{60136CFC-8A43-C24C-8E35-781DA889B358}" dt="2022-12-12T16:55:37.942" v="908" actId="20577"/>
          <ac:spMkLst>
            <pc:docMk/>
            <pc:sldMk cId="1314124679" sldId="394"/>
            <ac:spMk id="3" creationId="{81FBEA7C-1111-D24A-802A-CD39C1C260F6}"/>
          </ac:spMkLst>
        </pc:spChg>
        <pc:spChg chg="add del mod">
          <ac:chgData name="Rager, Julia" userId="c35d590a-8437-43c2-8100-209072128952" providerId="ADAL" clId="{60136CFC-8A43-C24C-8E35-781DA889B358}" dt="2022-12-12T16:53:42.806" v="867"/>
          <ac:spMkLst>
            <pc:docMk/>
            <pc:sldMk cId="1314124679" sldId="394"/>
            <ac:spMk id="6" creationId="{7F824E51-9A0F-B7D0-3701-B835931961EA}"/>
          </ac:spMkLst>
        </pc:spChg>
        <pc:spChg chg="del">
          <ac:chgData name="Rager, Julia" userId="c35d590a-8437-43c2-8100-209072128952" providerId="ADAL" clId="{60136CFC-8A43-C24C-8E35-781DA889B358}" dt="2022-12-12T16:53:23.689" v="854" actId="478"/>
          <ac:spMkLst>
            <pc:docMk/>
            <pc:sldMk cId="1314124679" sldId="394"/>
            <ac:spMk id="12" creationId="{362F648F-97E1-33B8-401A-2295D0DC3086}"/>
          </ac:spMkLst>
        </pc:spChg>
        <pc:picChg chg="del mod">
          <ac:chgData name="Rager, Julia" userId="c35d590a-8437-43c2-8100-209072128952" providerId="ADAL" clId="{60136CFC-8A43-C24C-8E35-781DA889B358}" dt="2022-12-12T16:53:57.594" v="870" actId="478"/>
          <ac:picMkLst>
            <pc:docMk/>
            <pc:sldMk cId="1314124679" sldId="394"/>
            <ac:picMk id="5" creationId="{F830A8D2-0E2A-97A9-FB12-AD67E108C956}"/>
          </ac:picMkLst>
        </pc:picChg>
        <pc:picChg chg="del">
          <ac:chgData name="Rager, Julia" userId="c35d590a-8437-43c2-8100-209072128952" providerId="ADAL" clId="{60136CFC-8A43-C24C-8E35-781DA889B358}" dt="2022-12-12T16:53:04.971" v="812" actId="478"/>
          <ac:picMkLst>
            <pc:docMk/>
            <pc:sldMk cId="1314124679" sldId="394"/>
            <ac:picMk id="7" creationId="{21FB96D1-2994-5962-F27D-889DEB83CCC9}"/>
          </ac:picMkLst>
        </pc:picChg>
        <pc:picChg chg="add mod modCrop">
          <ac:chgData name="Rager, Julia" userId="c35d590a-8437-43c2-8100-209072128952" providerId="ADAL" clId="{60136CFC-8A43-C24C-8E35-781DA889B358}" dt="2022-12-12T16:55:25.286" v="905" actId="1076"/>
          <ac:picMkLst>
            <pc:docMk/>
            <pc:sldMk cId="1314124679" sldId="394"/>
            <ac:picMk id="11" creationId="{BE53729B-C74E-4117-0917-81567671CE3B}"/>
          </ac:picMkLst>
        </pc:picChg>
        <pc:picChg chg="add mod modCrop">
          <ac:chgData name="Rager, Julia" userId="c35d590a-8437-43c2-8100-209072128952" providerId="ADAL" clId="{60136CFC-8A43-C24C-8E35-781DA889B358}" dt="2022-12-12T16:55:21.734" v="904" actId="1076"/>
          <ac:picMkLst>
            <pc:docMk/>
            <pc:sldMk cId="1314124679" sldId="394"/>
            <ac:picMk id="14" creationId="{68FAE54F-D7EC-55D4-C806-E6AFC6465E16}"/>
          </ac:picMkLst>
        </pc:picChg>
        <pc:picChg chg="add del mod">
          <ac:chgData name="Rager, Julia" userId="c35d590a-8437-43c2-8100-209072128952" providerId="ADAL" clId="{60136CFC-8A43-C24C-8E35-781DA889B358}" dt="2022-12-12T16:54:44.252" v="886" actId="478"/>
          <ac:picMkLst>
            <pc:docMk/>
            <pc:sldMk cId="1314124679" sldId="394"/>
            <ac:picMk id="16" creationId="{DB36AA6C-E7A1-C9C0-F47D-5FF6A1137C26}"/>
          </ac:picMkLst>
        </pc:picChg>
        <pc:cxnChg chg="del">
          <ac:chgData name="Rager, Julia" userId="c35d590a-8437-43c2-8100-209072128952" providerId="ADAL" clId="{60136CFC-8A43-C24C-8E35-781DA889B358}" dt="2022-12-12T16:53:07.401" v="813" actId="478"/>
          <ac:cxnSpMkLst>
            <pc:docMk/>
            <pc:sldMk cId="1314124679" sldId="394"/>
            <ac:cxnSpMk id="9" creationId="{D3FD4FBB-A583-0BFD-A97C-1D25F4CA1184}"/>
          </ac:cxnSpMkLst>
        </pc:cxnChg>
        <pc:cxnChg chg="del">
          <ac:chgData name="Rager, Julia" userId="c35d590a-8437-43c2-8100-209072128952" providerId="ADAL" clId="{60136CFC-8A43-C24C-8E35-781DA889B358}" dt="2022-12-12T16:53:08.488" v="814" actId="478"/>
          <ac:cxnSpMkLst>
            <pc:docMk/>
            <pc:sldMk cId="1314124679" sldId="394"/>
            <ac:cxnSpMk id="10" creationId="{DE17173E-2884-2AE8-ACED-53A32D9484E9}"/>
          </ac:cxnSpMkLst>
        </pc:cxnChg>
      </pc:sldChg>
      <pc:sldChg chg="addSp delSp modSp add mod">
        <pc:chgData name="Rager, Julia" userId="c35d590a-8437-43c2-8100-209072128952" providerId="ADAL" clId="{60136CFC-8A43-C24C-8E35-781DA889B358}" dt="2022-12-13T01:00:57.025" v="2617" actId="1076"/>
        <pc:sldMkLst>
          <pc:docMk/>
          <pc:sldMk cId="2568479197" sldId="395"/>
        </pc:sldMkLst>
        <pc:spChg chg="mod">
          <ac:chgData name="Rager, Julia" userId="c35d590a-8437-43c2-8100-209072128952" providerId="ADAL" clId="{60136CFC-8A43-C24C-8E35-781DA889B358}" dt="2022-12-12T16:59:02.548" v="937" actId="20577"/>
          <ac:spMkLst>
            <pc:docMk/>
            <pc:sldMk cId="2568479197" sldId="395"/>
            <ac:spMk id="2" creationId="{88584C25-65B8-8C44-ACDA-2E3CBF1F16FC}"/>
          </ac:spMkLst>
        </pc:spChg>
        <pc:spChg chg="mod">
          <ac:chgData name="Rager, Julia" userId="c35d590a-8437-43c2-8100-209072128952" providerId="ADAL" clId="{60136CFC-8A43-C24C-8E35-781DA889B358}" dt="2022-12-12T17:08:41.073" v="1530" actId="27636"/>
          <ac:spMkLst>
            <pc:docMk/>
            <pc:sldMk cId="2568479197" sldId="395"/>
            <ac:spMk id="3" creationId="{81FBEA7C-1111-D24A-802A-CD39C1C260F6}"/>
          </ac:spMkLst>
        </pc:spChg>
        <pc:spChg chg="add mod">
          <ac:chgData name="Rager, Julia" userId="c35d590a-8437-43c2-8100-209072128952" providerId="ADAL" clId="{60136CFC-8A43-C24C-8E35-781DA889B358}" dt="2022-12-13T00:53:20.648" v="2253" actId="1076"/>
          <ac:spMkLst>
            <pc:docMk/>
            <pc:sldMk cId="2568479197" sldId="395"/>
            <ac:spMk id="8" creationId="{1545EC50-C418-ED29-8EDD-B9619FF2D2D0}"/>
          </ac:spMkLst>
        </pc:spChg>
        <pc:spChg chg="add del mod">
          <ac:chgData name="Rager, Julia" userId="c35d590a-8437-43c2-8100-209072128952" providerId="ADAL" clId="{60136CFC-8A43-C24C-8E35-781DA889B358}" dt="2022-12-13T00:53:04.427" v="2248" actId="478"/>
          <ac:spMkLst>
            <pc:docMk/>
            <pc:sldMk cId="2568479197" sldId="395"/>
            <ac:spMk id="12" creationId="{EC1201E9-9F7D-7CC2-02A1-1F70CBD58303}"/>
          </ac:spMkLst>
        </pc:spChg>
        <pc:spChg chg="add mod">
          <ac:chgData name="Rager, Julia" userId="c35d590a-8437-43c2-8100-209072128952" providerId="ADAL" clId="{60136CFC-8A43-C24C-8E35-781DA889B358}" dt="2022-12-13T00:56:07.386" v="2414" actId="1076"/>
          <ac:spMkLst>
            <pc:docMk/>
            <pc:sldMk cId="2568479197" sldId="395"/>
            <ac:spMk id="17" creationId="{BC828913-0FF6-631B-D54C-593D3E8AD178}"/>
          </ac:spMkLst>
        </pc:spChg>
        <pc:spChg chg="add mod">
          <ac:chgData name="Rager, Julia" userId="c35d590a-8437-43c2-8100-209072128952" providerId="ADAL" clId="{60136CFC-8A43-C24C-8E35-781DA889B358}" dt="2022-12-13T01:00:57.025" v="2617" actId="1076"/>
          <ac:spMkLst>
            <pc:docMk/>
            <pc:sldMk cId="2568479197" sldId="395"/>
            <ac:spMk id="18" creationId="{8C9291B7-3D21-D0FB-D8A3-08679B3E723E}"/>
          </ac:spMkLst>
        </pc:spChg>
        <pc:picChg chg="add del mod">
          <ac:chgData name="Rager, Julia" userId="c35d590a-8437-43c2-8100-209072128952" providerId="ADAL" clId="{60136CFC-8A43-C24C-8E35-781DA889B358}" dt="2022-12-12T17:05:42.639" v="1429" actId="478"/>
          <ac:picMkLst>
            <pc:docMk/>
            <pc:sldMk cId="2568479197" sldId="395"/>
            <ac:picMk id="5" creationId="{17A57B2C-2AD2-ADE9-DE16-6CBFD1F39F37}"/>
          </ac:picMkLst>
        </pc:picChg>
        <pc:picChg chg="add mod">
          <ac:chgData name="Rager, Julia" userId="c35d590a-8437-43c2-8100-209072128952" providerId="ADAL" clId="{60136CFC-8A43-C24C-8E35-781DA889B358}" dt="2022-12-13T00:53:20.648" v="2253" actId="1076"/>
          <ac:picMkLst>
            <pc:docMk/>
            <pc:sldMk cId="2568479197" sldId="395"/>
            <ac:picMk id="6" creationId="{809C4235-FE1F-A001-2801-C5C147F165FD}"/>
          </ac:picMkLst>
        </pc:picChg>
        <pc:picChg chg="del">
          <ac:chgData name="Rager, Julia" userId="c35d590a-8437-43c2-8100-209072128952" providerId="ADAL" clId="{60136CFC-8A43-C24C-8E35-781DA889B358}" dt="2022-12-12T17:00:35.190" v="939" actId="478"/>
          <ac:picMkLst>
            <pc:docMk/>
            <pc:sldMk cId="2568479197" sldId="395"/>
            <ac:picMk id="11" creationId="{BE53729B-C74E-4117-0917-81567671CE3B}"/>
          </ac:picMkLst>
        </pc:picChg>
        <pc:picChg chg="del">
          <ac:chgData name="Rager, Julia" userId="c35d590a-8437-43c2-8100-209072128952" providerId="ADAL" clId="{60136CFC-8A43-C24C-8E35-781DA889B358}" dt="2022-12-12T17:00:34.669" v="938" actId="478"/>
          <ac:picMkLst>
            <pc:docMk/>
            <pc:sldMk cId="2568479197" sldId="395"/>
            <ac:picMk id="14" creationId="{68FAE54F-D7EC-55D4-C806-E6AFC6465E16}"/>
          </ac:picMkLst>
        </pc:picChg>
        <pc:picChg chg="add mod modCrop">
          <ac:chgData name="Rager, Julia" userId="c35d590a-8437-43c2-8100-209072128952" providerId="ADAL" clId="{60136CFC-8A43-C24C-8E35-781DA889B358}" dt="2022-12-13T00:56:07.386" v="2414" actId="1076"/>
          <ac:picMkLst>
            <pc:docMk/>
            <pc:sldMk cId="2568479197" sldId="395"/>
            <ac:picMk id="15" creationId="{CA5CB648-92C7-3B9E-FF52-258AAE633C94}"/>
          </ac:picMkLst>
        </pc:picChg>
        <pc:cxnChg chg="add mod">
          <ac:chgData name="Rager, Julia" userId="c35d590a-8437-43c2-8100-209072128952" providerId="ADAL" clId="{60136CFC-8A43-C24C-8E35-781DA889B358}" dt="2022-12-13T00:56:21.181" v="2418" actId="14100"/>
          <ac:cxnSpMkLst>
            <pc:docMk/>
            <pc:sldMk cId="2568479197" sldId="395"/>
            <ac:cxnSpMk id="10" creationId="{20930B17-280C-7FB0-7133-AA16B0E75560}"/>
          </ac:cxnSpMkLst>
        </pc:cxnChg>
        <pc:cxnChg chg="add mod">
          <ac:chgData name="Rager, Julia" userId="c35d590a-8437-43c2-8100-209072128952" providerId="ADAL" clId="{60136CFC-8A43-C24C-8E35-781DA889B358}" dt="2022-12-13T00:56:29.605" v="2421" actId="14100"/>
          <ac:cxnSpMkLst>
            <pc:docMk/>
            <pc:sldMk cId="2568479197" sldId="395"/>
            <ac:cxnSpMk id="21" creationId="{DA2E5CA5-7CBF-F3E5-1659-9E1E5328E219}"/>
          </ac:cxnSpMkLst>
        </pc:cxnChg>
      </pc:sldChg>
      <pc:sldChg chg="addSp delSp modSp add mod">
        <pc:chgData name="Rager, Julia" userId="c35d590a-8437-43c2-8100-209072128952" providerId="ADAL" clId="{60136CFC-8A43-C24C-8E35-781DA889B358}" dt="2022-12-12T20:57:02.598" v="2231"/>
        <pc:sldMkLst>
          <pc:docMk/>
          <pc:sldMk cId="2014036724" sldId="396"/>
        </pc:sldMkLst>
        <pc:spChg chg="mod">
          <ac:chgData name="Rager, Julia" userId="c35d590a-8437-43c2-8100-209072128952" providerId="ADAL" clId="{60136CFC-8A43-C24C-8E35-781DA889B358}" dt="2022-12-12T20:56:54.906" v="2228" actId="20577"/>
          <ac:spMkLst>
            <pc:docMk/>
            <pc:sldMk cId="2014036724" sldId="396"/>
            <ac:spMk id="2" creationId="{19E8E10F-3960-A04C-92AA-5B2C02C751FA}"/>
          </ac:spMkLst>
        </pc:spChg>
        <pc:picChg chg="add mod">
          <ac:chgData name="Rager, Julia" userId="c35d590a-8437-43c2-8100-209072128952" providerId="ADAL" clId="{60136CFC-8A43-C24C-8E35-781DA889B358}" dt="2022-12-12T20:57:02.598" v="2231"/>
          <ac:picMkLst>
            <pc:docMk/>
            <pc:sldMk cId="2014036724" sldId="396"/>
            <ac:picMk id="3" creationId="{3029952D-EA19-5B36-5109-57398CABC26E}"/>
          </ac:picMkLst>
        </pc:picChg>
        <pc:picChg chg="add mod">
          <ac:chgData name="Rager, Julia" userId="c35d590a-8437-43c2-8100-209072128952" providerId="ADAL" clId="{60136CFC-8A43-C24C-8E35-781DA889B358}" dt="2022-12-12T20:57:02.598" v="2231"/>
          <ac:picMkLst>
            <pc:docMk/>
            <pc:sldMk cId="2014036724" sldId="396"/>
            <ac:picMk id="4" creationId="{09F7EFF6-53C6-4FFF-7CEA-9ABEF12B1941}"/>
          </ac:picMkLst>
        </pc:picChg>
        <pc:picChg chg="del">
          <ac:chgData name="Rager, Julia" userId="c35d590a-8437-43c2-8100-209072128952" providerId="ADAL" clId="{60136CFC-8A43-C24C-8E35-781DA889B358}" dt="2022-12-12T20:56:58.311" v="2229" actId="478"/>
          <ac:picMkLst>
            <pc:docMk/>
            <pc:sldMk cId="2014036724" sldId="396"/>
            <ac:picMk id="6" creationId="{E8A7D460-D325-F145-BE64-2478C502DAB5}"/>
          </ac:picMkLst>
        </pc:picChg>
        <pc:picChg chg="del">
          <ac:chgData name="Rager, Julia" userId="c35d590a-8437-43c2-8100-209072128952" providerId="ADAL" clId="{60136CFC-8A43-C24C-8E35-781DA889B358}" dt="2022-12-12T20:56:58.927" v="2230" actId="478"/>
          <ac:picMkLst>
            <pc:docMk/>
            <pc:sldMk cId="2014036724" sldId="396"/>
            <ac:picMk id="7" creationId="{E6BF4114-8330-DF47-B6DE-27E6E33BF07A}"/>
          </ac:picMkLst>
        </pc:picChg>
      </pc:sldChg>
      <pc:sldMasterChg chg="addSp modSp mod">
        <pc:chgData name="Rager, Julia" userId="c35d590a-8437-43c2-8100-209072128952" providerId="ADAL" clId="{60136CFC-8A43-C24C-8E35-781DA889B358}" dt="2022-12-12T15:48:25.126" v="25" actId="207"/>
        <pc:sldMasterMkLst>
          <pc:docMk/>
          <pc:sldMasterMk cId="2922209069" sldId="2147483648"/>
        </pc:sldMasterMkLst>
        <pc:spChg chg="add mod">
          <ac:chgData name="Rager, Julia" userId="c35d590a-8437-43c2-8100-209072128952" providerId="ADAL" clId="{60136CFC-8A43-C24C-8E35-781DA889B358}" dt="2022-12-12T15:48:25.126" v="25" actId="207"/>
          <ac:spMkLst>
            <pc:docMk/>
            <pc:sldMasterMk cId="2922209069" sldId="2147483648"/>
            <ac:spMk id="6" creationId="{2F62534C-2216-2373-9360-B1BF5C1DD779}"/>
          </ac:spMkLst>
        </pc:spChg>
        <pc:picChg chg="add mod">
          <ac:chgData name="Rager, Julia" userId="c35d590a-8437-43c2-8100-209072128952" providerId="ADAL" clId="{60136CFC-8A43-C24C-8E35-781DA889B358}" dt="2022-12-12T15:48:18.387" v="24" actId="1076"/>
          <ac:picMkLst>
            <pc:docMk/>
            <pc:sldMasterMk cId="2922209069" sldId="2147483648"/>
            <ac:picMk id="5" creationId="{F6317CFE-1FF2-0B9B-55F4-2B33F55D9E09}"/>
          </ac:picMkLst>
        </pc:picChg>
        <pc:picChg chg="mod">
          <ac:chgData name="Rager, Julia" userId="c35d590a-8437-43c2-8100-209072128952" providerId="ADAL" clId="{60136CFC-8A43-C24C-8E35-781DA889B358}" dt="2022-12-12T15:44:59.561" v="0" actId="14100"/>
          <ac:picMkLst>
            <pc:docMk/>
            <pc:sldMasterMk cId="2922209069" sldId="2147483648"/>
            <ac:picMk id="8" creationId="{B5A33E5D-8F98-5C46-B6E7-5E7974686316}"/>
          </ac:picMkLst>
        </pc:picChg>
        <pc:picChg chg="mod">
          <ac:chgData name="Rager, Julia" userId="c35d590a-8437-43c2-8100-209072128952" providerId="ADAL" clId="{60136CFC-8A43-C24C-8E35-781DA889B358}" dt="2022-12-12T15:46:42.646" v="8" actId="1076"/>
          <ac:picMkLst>
            <pc:docMk/>
            <pc:sldMasterMk cId="2922209069" sldId="2147483648"/>
            <ac:picMk id="10" creationId="{65F3084E-7BBA-D148-AC44-D4179BB8F44D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B7A708-8D90-AC4D-8CB9-B4DB605ECC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B37E68-F730-CF44-989A-C3C92E3282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6426F-AB59-1C48-83FF-8D8B39CBC376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A6627C-BE04-BC4E-92CA-E4AE247940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B5C60-B5A3-1F41-89A8-90E1497123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A0F9D-2CF3-7E41-B34C-495B5A62B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347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EF5C8-D3AF-6D4A-B157-8C2C8F504D3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A2A26-98AB-2840-89B0-D77C95A2F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361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A2A26-98AB-2840-89B0-D77C95A2FF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39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A2A26-98AB-2840-89B0-D77C95A2FF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52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0E45E-62DE-C94E-BDAE-A83D6B1F2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925133"/>
            <a:ext cx="10972800" cy="2387600"/>
          </a:xfrm>
        </p:spPr>
        <p:txBody>
          <a:bodyPr anchor="b">
            <a:normAutofit/>
          </a:bodyPr>
          <a:lstStyle>
            <a:lvl1pPr algn="ctr">
              <a:defRPr sz="5400" b="1" i="0"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86BC7C-B871-1546-9801-714E9CD87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02038"/>
            <a:ext cx="10972800" cy="1655762"/>
          </a:xfrm>
        </p:spPr>
        <p:txBody>
          <a:bodyPr/>
          <a:lstStyle>
            <a:lvl1pPr marL="0" indent="0" algn="ctr">
              <a:buNone/>
              <a:defRPr sz="240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1A26DF-2DAD-1B44-85E8-D49A00B4C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1023" y="6557338"/>
            <a:ext cx="443093" cy="32565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</a:lstStyle>
          <a:p>
            <a:fld id="{3B0141CA-5CBD-054A-89DF-3EB0C5553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8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D4E9A-E3C4-644E-B9A8-3B4481F89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12719"/>
            <a:ext cx="11430000" cy="904881"/>
          </a:xfrm>
        </p:spPr>
        <p:txBody>
          <a:bodyPr>
            <a:normAutofit/>
          </a:bodyPr>
          <a:lstStyle>
            <a:lvl1pPr>
              <a:defRPr sz="3400"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A48B2-EFE4-AF45-A17D-A1CA38D02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53067"/>
            <a:ext cx="11430000" cy="4771491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B7A29-3691-0A4A-A8CF-FFE528B9E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1023" y="6557338"/>
            <a:ext cx="443093" cy="32565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</a:lstStyle>
          <a:p>
            <a:fld id="{3B0141CA-5CBD-054A-89DF-3EB0C5553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46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93AA9-DDC4-FD4B-A5AC-1DB87A80F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9737"/>
            <a:ext cx="10972800" cy="2626593"/>
          </a:xfrm>
        </p:spPr>
        <p:txBody>
          <a:bodyPr anchor="b">
            <a:normAutofit/>
          </a:bodyPr>
          <a:lstStyle>
            <a:lvl1pPr>
              <a:defRPr sz="4400"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757D4-9403-6E4E-A034-4BAB17B3E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89463"/>
            <a:ext cx="10972800" cy="149961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BF374FB-FF6E-084B-9129-74AD481BF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1023" y="6557338"/>
            <a:ext cx="443093" cy="32565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</a:lstStyle>
          <a:p>
            <a:fld id="{3B0141CA-5CBD-054A-89DF-3EB0C5553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90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87AFA-897B-1741-9B6F-EECECDAA6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12721"/>
            <a:ext cx="11430000" cy="879480"/>
          </a:xfrm>
        </p:spPr>
        <p:txBody>
          <a:bodyPr>
            <a:normAutofit/>
          </a:bodyPr>
          <a:lstStyle>
            <a:lvl1pPr>
              <a:defRPr sz="3400"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292D4-FFFE-7B4B-B74B-1C3707577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227667"/>
            <a:ext cx="5638800" cy="4796891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0D593-A0BC-8C46-8E57-242B6A6F2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27667"/>
            <a:ext cx="5638800" cy="4796891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F703F-2761-274F-AC0F-809EEE036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1023" y="6557338"/>
            <a:ext cx="443093" cy="32565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</a:lstStyle>
          <a:p>
            <a:fld id="{3B0141CA-5CBD-054A-89DF-3EB0C5553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89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BAE61-BDB7-5949-9000-14767FD74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12721"/>
            <a:ext cx="11430000" cy="879480"/>
          </a:xfrm>
        </p:spPr>
        <p:txBody>
          <a:bodyPr>
            <a:normAutofit/>
          </a:bodyPr>
          <a:lstStyle>
            <a:lvl1pPr>
              <a:defRPr sz="3400"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300D2D0-4C2F-B940-8EE5-88C039D78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1023" y="6557338"/>
            <a:ext cx="443093" cy="32565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</a:lstStyle>
          <a:p>
            <a:fld id="{3B0141CA-5CBD-054A-89DF-3EB0C5553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59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308DACE-F9A3-7A41-9422-2BD82AEBC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1023" y="6557338"/>
            <a:ext cx="443093" cy="32565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</a:lstStyle>
          <a:p>
            <a:fld id="{3B0141CA-5CBD-054A-89DF-3EB0C5553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48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62534C-2216-2373-9360-B1BF5C1DD779}"/>
              </a:ext>
            </a:extLst>
          </p:cNvPr>
          <p:cNvSpPr/>
          <p:nvPr userDrawn="1"/>
        </p:nvSpPr>
        <p:spPr>
          <a:xfrm>
            <a:off x="0" y="149469"/>
            <a:ext cx="12192000" cy="9056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BDC11-4937-964A-808A-E97F78E6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6"/>
            <a:ext cx="11430000" cy="625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A5539D-5C9E-124E-9F75-165E133FE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0732"/>
            <a:ext cx="11430000" cy="4966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6F835F-A2AE-384D-ACA4-56471DB97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1023" y="6557338"/>
            <a:ext cx="443093" cy="32565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</a:lstStyle>
          <a:p>
            <a:fld id="{3B0141CA-5CBD-054A-89DF-3EB0C5553F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6317CFE-1FF2-0B9B-55F4-2B33F55D9E0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90073" y="287122"/>
            <a:ext cx="1713854" cy="547482"/>
          </a:xfrm>
          <a:prstGeom prst="rect">
            <a:avLst/>
          </a:prstGeom>
        </p:spPr>
      </p:pic>
      <p:pic>
        <p:nvPicPr>
          <p:cNvPr id="7" name="Picture 6" descr="A logo with text and images&#10;&#10;Description automatically generated">
            <a:extLst>
              <a:ext uri="{FF2B5EF4-FFF2-40B4-BE49-F238E27FC236}">
                <a16:creationId xmlns:a16="http://schemas.microsoft.com/office/drawing/2014/main" id="{51E5D39F-1010-27F3-6DDD-89C3FEF0A4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072" t="26511" r="17618" b="35091"/>
          <a:stretch/>
        </p:blipFill>
        <p:spPr>
          <a:xfrm>
            <a:off x="10912979" y="6427076"/>
            <a:ext cx="812602" cy="369023"/>
          </a:xfrm>
          <a:prstGeom prst="rect">
            <a:avLst/>
          </a:prstGeom>
        </p:spPr>
      </p:pic>
      <p:pic>
        <p:nvPicPr>
          <p:cNvPr id="10" name="Picture 9" descr="A logo with blue text and blue circles&#10;&#10;Description automatically generated">
            <a:extLst>
              <a:ext uri="{FF2B5EF4-FFF2-40B4-BE49-F238E27FC236}">
                <a16:creationId xmlns:a16="http://schemas.microsoft.com/office/drawing/2014/main" id="{E02874C3-8766-06A3-23D8-F96593A4B8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7892" t="15682" r="9091" b="28667"/>
          <a:stretch/>
        </p:blipFill>
        <p:spPr>
          <a:xfrm>
            <a:off x="9547542" y="283724"/>
            <a:ext cx="652031" cy="53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0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5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9C91-0A9C-814B-B9E0-A2F26A518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034" y="799762"/>
            <a:ext cx="10562602" cy="2004404"/>
          </a:xfrm>
        </p:spPr>
        <p:txBody>
          <a:bodyPr>
            <a:noAutofit/>
          </a:bodyPr>
          <a:lstStyle/>
          <a:p>
            <a:r>
              <a:rPr lang="en-US" sz="3600" dirty="0"/>
              <a:t>The </a:t>
            </a:r>
            <a:r>
              <a:rPr lang="en-US" sz="3600" dirty="0" err="1"/>
              <a:t>in</a:t>
            </a:r>
            <a:r>
              <a:rPr lang="en-US" sz="3600" u="sng" dirty="0" err="1"/>
              <a:t>T</a:t>
            </a:r>
            <a:r>
              <a:rPr lang="en-US" sz="3600" dirty="0" err="1"/>
              <a:t>elligence</a:t>
            </a:r>
            <a:r>
              <a:rPr lang="en-US" sz="3600" dirty="0"/>
              <a:t> </a:t>
            </a:r>
            <a:r>
              <a:rPr lang="en-US" sz="3600" u="sng" dirty="0"/>
              <a:t>A</a:t>
            </a:r>
            <a:r>
              <a:rPr lang="en-US" sz="3600" dirty="0"/>
              <a:t>nd </a:t>
            </a:r>
            <a:r>
              <a:rPr lang="en-US" sz="3600" u="sng" dirty="0"/>
              <a:t>M</a:t>
            </a:r>
            <a:r>
              <a:rPr lang="en-US" sz="3600" dirty="0"/>
              <a:t>achine </a:t>
            </a:r>
            <a:r>
              <a:rPr lang="en-US" sz="3600" dirty="0" err="1"/>
              <a:t>l</a:t>
            </a:r>
            <a:r>
              <a:rPr lang="en-US" sz="3600" u="sng" dirty="0" err="1"/>
              <a:t>E</a:t>
            </a:r>
            <a:r>
              <a:rPr lang="en-US" sz="3600" dirty="0" err="1"/>
              <a:t>arning</a:t>
            </a:r>
            <a:r>
              <a:rPr lang="en-US" sz="3600" dirty="0"/>
              <a:t> (TAME) Toolkit for Introductory Data Science in Environmental Health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4B0FB-EB7F-7141-A7C5-544C52109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323" y="3051633"/>
            <a:ext cx="5635386" cy="2004403"/>
          </a:xfrm>
        </p:spPr>
        <p:txBody>
          <a:bodyPr>
            <a:normAutofit/>
          </a:bodyPr>
          <a:lstStyle/>
          <a:p>
            <a:pPr algn="l"/>
            <a:r>
              <a:rPr lang="en-US" sz="1500" b="1" dirty="0"/>
              <a:t>Julia E. </a:t>
            </a:r>
            <a:r>
              <a:rPr lang="en-US" sz="1500" b="1" dirty="0" err="1"/>
              <a:t>Rager</a:t>
            </a:r>
            <a:r>
              <a:rPr lang="en-US" sz="1500" b="1" dirty="0"/>
              <a:t>, PhD, MSEE</a:t>
            </a:r>
          </a:p>
          <a:p>
            <a:pPr algn="l"/>
            <a:r>
              <a:rPr lang="en-US" sz="1300" dirty="0"/>
              <a:t>Assistant Professor | University of North Carolina at Chapel Hill (UNC)</a:t>
            </a:r>
          </a:p>
          <a:p>
            <a:pPr algn="l"/>
            <a:r>
              <a:rPr lang="en-US" sz="1300" dirty="0"/>
              <a:t>Department of Environmental Sciences and Engineering (ENVR)</a:t>
            </a:r>
          </a:p>
          <a:p>
            <a:pPr algn="l"/>
            <a:r>
              <a:rPr lang="en-US" sz="1300" dirty="0"/>
              <a:t>Institute for Environmental Health Solutions (IEHS)</a:t>
            </a:r>
          </a:p>
          <a:p>
            <a:pPr algn="l"/>
            <a:r>
              <a:rPr lang="en-US" sz="1300" dirty="0"/>
              <a:t>Center for Environmental Medicine and Lung Biology (CEMALB)</a:t>
            </a:r>
          </a:p>
          <a:p>
            <a:pPr algn="l"/>
            <a:r>
              <a:rPr lang="en-US" sz="1300" dirty="0"/>
              <a:t>Curriculum in Toxicology and Environmental Medicine (</a:t>
            </a:r>
            <a:r>
              <a:rPr lang="en-US" sz="1300" dirty="0" err="1"/>
              <a:t>CiTEM</a:t>
            </a:r>
            <a:r>
              <a:rPr lang="en-US" sz="1300" dirty="0"/>
              <a:t>)</a:t>
            </a:r>
          </a:p>
          <a:p>
            <a:pPr algn="l"/>
            <a:endParaRPr lang="en-US" sz="16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4B3813-5E50-378B-3984-4E26DB2883D7}"/>
              </a:ext>
            </a:extLst>
          </p:cNvPr>
          <p:cNvSpPr txBox="1">
            <a:spLocks/>
          </p:cNvSpPr>
          <p:nvPr/>
        </p:nvSpPr>
        <p:spPr>
          <a:xfrm>
            <a:off x="748323" y="5101064"/>
            <a:ext cx="5635386" cy="147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b="1" dirty="0"/>
              <a:t>Kyle </a:t>
            </a:r>
            <a:r>
              <a:rPr lang="en-US" sz="1500" b="1" dirty="0" err="1"/>
              <a:t>Roell</a:t>
            </a:r>
            <a:r>
              <a:rPr lang="en-US" sz="1500" b="1" dirty="0"/>
              <a:t>, PhD</a:t>
            </a:r>
          </a:p>
          <a:p>
            <a:pPr algn="l"/>
            <a:r>
              <a:rPr lang="en-US" sz="1300" dirty="0"/>
              <a:t>Data Analyst | University of North Carolina at Chapel Hill (UNC)</a:t>
            </a:r>
          </a:p>
          <a:p>
            <a:pPr algn="l"/>
            <a:r>
              <a:rPr lang="en-US" sz="1300" dirty="0"/>
              <a:t>Department of Environmental Sciences and Engineering (ENVR)</a:t>
            </a:r>
          </a:p>
          <a:p>
            <a:pPr algn="l"/>
            <a:r>
              <a:rPr lang="en-US" sz="1300" dirty="0"/>
              <a:t>Institute for Environmental Health Solutions (IEHS)</a:t>
            </a:r>
          </a:p>
        </p:txBody>
      </p:sp>
      <p:pic>
        <p:nvPicPr>
          <p:cNvPr id="12" name="Picture 11" descr="TAME Toolkit graph">
            <a:extLst>
              <a:ext uri="{FF2B5EF4-FFF2-40B4-BE49-F238E27FC236}">
                <a16:creationId xmlns:a16="http://schemas.microsoft.com/office/drawing/2014/main" id="{4B137931-7533-AA0E-3E2F-BF3E3BBA6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791" y="3234872"/>
            <a:ext cx="3285078" cy="2706150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31621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23F09-C3DD-AB41-9887-16054F9D7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 Manuscript</a:t>
            </a:r>
          </a:p>
        </p:txBody>
      </p:sp>
      <p:pic>
        <p:nvPicPr>
          <p:cNvPr id="5" name="Picture 4" descr="Development of the InTelligence and Machine LEarning (TAME) Toolkit for Introductory Data Science, Chemical-Biological Analyses, Predictive Modeling, and Database Mining for Environmental Health Research">
            <a:extLst>
              <a:ext uri="{FF2B5EF4-FFF2-40B4-BE49-F238E27FC236}">
                <a16:creationId xmlns:a16="http://schemas.microsoft.com/office/drawing/2014/main" id="{42DD42AF-670E-5AC1-B1AA-99B05B443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769" y="1813557"/>
            <a:ext cx="6008463" cy="35621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D607F-2642-4743-993B-B92941275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141CA-5CBD-054A-89DF-3EB0C5553F7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13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8A732-C577-FF83-7280-03794C039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Chapter—Based Content Organization</a:t>
            </a:r>
          </a:p>
        </p:txBody>
      </p:sp>
      <p:pic>
        <p:nvPicPr>
          <p:cNvPr id="6" name="Picture 5" descr="TAME Toolkit Diagram">
            <a:extLst>
              <a:ext uri="{FF2B5EF4-FFF2-40B4-BE49-F238E27FC236}">
                <a16:creationId xmlns:a16="http://schemas.microsoft.com/office/drawing/2014/main" id="{EB8901CD-8058-8B76-01DF-E0F38A0C0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409" y="1668398"/>
            <a:ext cx="6039183" cy="40749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C7525-1587-E6AD-616A-1D2C20377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141CA-5CBD-054A-89DF-3EB0C5553F7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00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23F09-C3DD-AB41-9887-16054F9D7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within Each Specific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CFAD2-A131-1B47-B6A2-C06C3A64D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517374"/>
            <a:ext cx="9828540" cy="4256193"/>
          </a:xfrm>
        </p:spPr>
        <p:txBody>
          <a:bodyPr>
            <a:normAutofit/>
          </a:bodyPr>
          <a:lstStyle/>
          <a:p>
            <a:r>
              <a:rPr lang="en-US" sz="2400" dirty="0"/>
              <a:t>Introduction to the Topic</a:t>
            </a:r>
          </a:p>
          <a:p>
            <a:r>
              <a:rPr lang="en-US" sz="2400" dirty="0"/>
              <a:t>Introduction to the Training Module</a:t>
            </a:r>
          </a:p>
          <a:p>
            <a:r>
              <a:rPr lang="en-US" sz="2400" dirty="0"/>
              <a:t>List of Training Module’s </a:t>
            </a:r>
            <a:r>
              <a:rPr lang="en-US" sz="2400" b="1" i="1" dirty="0"/>
              <a:t>Environmental Health Questions</a:t>
            </a:r>
          </a:p>
          <a:p>
            <a:r>
              <a:rPr lang="en-US" sz="2400" dirty="0"/>
              <a:t>Script Preparations</a:t>
            </a:r>
          </a:p>
          <a:p>
            <a:r>
              <a:rPr lang="en-US" sz="2400" dirty="0"/>
              <a:t>Scripted Analysis with Applications-based Environmental Health Questions Sprinkled throughout to Keep Participants Engaged</a:t>
            </a:r>
          </a:p>
          <a:p>
            <a:r>
              <a:rPr lang="en-US" sz="2400" dirty="0"/>
              <a:t>Concluding Remarks and Additional Resources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D607F-2642-4743-993B-B92941275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141CA-5CBD-054A-89DF-3EB0C5553F7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14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8E10F-3960-A04C-92AA-5B2C02C75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Screenshots in the Mixtures Sufficient Similarity Module</a:t>
            </a:r>
          </a:p>
        </p:txBody>
      </p:sp>
      <p:pic>
        <p:nvPicPr>
          <p:cNvPr id="4" name="Picture 3" descr="TAME Modules, Graphical user interface, text, application">
            <a:extLst>
              <a:ext uri="{FF2B5EF4-FFF2-40B4-BE49-F238E27FC236}">
                <a16:creationId xmlns:a16="http://schemas.microsoft.com/office/drawing/2014/main" id="{B4BB8B2C-83CD-FC9D-404E-8925E2E35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" b="9812"/>
          <a:stretch/>
        </p:blipFill>
        <p:spPr>
          <a:xfrm>
            <a:off x="515982" y="1092201"/>
            <a:ext cx="5764967" cy="45445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TAME Modules, Graphical user interface, text, application">
            <a:extLst>
              <a:ext uri="{FF2B5EF4-FFF2-40B4-BE49-F238E27FC236}">
                <a16:creationId xmlns:a16="http://schemas.microsoft.com/office/drawing/2014/main" id="{9152D771-AF47-D3D6-5AA4-F33B19E3D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377" y="1221238"/>
            <a:ext cx="6237584" cy="54882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2A7F2-A4F4-3B4B-8D39-CAF896D0E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8715" y="6479737"/>
            <a:ext cx="460898" cy="325657"/>
          </a:xfrm>
          <a:prstGeom prst="rect">
            <a:avLst/>
          </a:prstGeom>
        </p:spPr>
        <p:txBody>
          <a:bodyPr/>
          <a:lstStyle/>
          <a:p>
            <a:fld id="{3B0141CA-5CBD-054A-89DF-3EB0C5553F7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25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8E10F-3960-A04C-92AA-5B2C02C75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Screenshots in a Machine Learning Module</a:t>
            </a:r>
          </a:p>
        </p:txBody>
      </p:sp>
      <p:pic>
        <p:nvPicPr>
          <p:cNvPr id="4" name="Picture 3" descr="TAME Modules, Graphical user interface, text, application">
            <a:extLst>
              <a:ext uri="{FF2B5EF4-FFF2-40B4-BE49-F238E27FC236}">
                <a16:creationId xmlns:a16="http://schemas.microsoft.com/office/drawing/2014/main" id="{09F7EFF6-53C6-4FFF-7CEA-9ABEF12B1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29" y="947157"/>
            <a:ext cx="5768410" cy="52920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TAME Modules, Graphical user interface, text, application">
            <a:extLst>
              <a:ext uri="{FF2B5EF4-FFF2-40B4-BE49-F238E27FC236}">
                <a16:creationId xmlns:a16="http://schemas.microsoft.com/office/drawing/2014/main" id="{3029952D-EA19-5B36-5109-57398CABC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899" y="1160306"/>
            <a:ext cx="5768409" cy="54822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2A7F2-A4F4-3B4B-8D39-CAF896D0E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8715" y="6479737"/>
            <a:ext cx="460898" cy="325657"/>
          </a:xfrm>
          <a:prstGeom prst="rect">
            <a:avLst/>
          </a:prstGeom>
        </p:spPr>
        <p:txBody>
          <a:bodyPr/>
          <a:lstStyle/>
          <a:p>
            <a:fld id="{3B0141CA-5CBD-054A-89DF-3EB0C5553F7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36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8E10F-3960-A04C-92AA-5B2C02C75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Screenshots in the -Omics Analyses Module</a:t>
            </a:r>
          </a:p>
        </p:txBody>
      </p:sp>
      <p:pic>
        <p:nvPicPr>
          <p:cNvPr id="6" name="Picture 5" descr="TAME Modules, Graphical user interface, text, application">
            <a:extLst>
              <a:ext uri="{FF2B5EF4-FFF2-40B4-BE49-F238E27FC236}">
                <a16:creationId xmlns:a16="http://schemas.microsoft.com/office/drawing/2014/main" id="{E8A7D460-D325-F145-BE64-2478C502D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61" y="1045029"/>
            <a:ext cx="5815688" cy="54347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AME Modules, Graphical user interface, text, application">
            <a:extLst>
              <a:ext uri="{FF2B5EF4-FFF2-40B4-BE49-F238E27FC236}">
                <a16:creationId xmlns:a16="http://schemas.microsoft.com/office/drawing/2014/main" id="{E6BF4114-8330-DF47-B6DE-27E6E33BF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123" y="1232991"/>
            <a:ext cx="5649237" cy="54347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2A7F2-A4F4-3B4B-8D39-CAF896D0E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8715" y="6479737"/>
            <a:ext cx="460898" cy="325657"/>
          </a:xfrm>
          <a:prstGeom prst="rect">
            <a:avLst/>
          </a:prstGeom>
        </p:spPr>
        <p:txBody>
          <a:bodyPr/>
          <a:lstStyle/>
          <a:p>
            <a:fld id="{3B0141CA-5CBD-054A-89DF-3EB0C5553F7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50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B467A-C26E-0244-95C1-54E52CED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TAME Toolkit Dissemination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319DE-B05B-A452-9B5D-230284430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9F5D0-B368-3753-DA97-15053C854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141CA-5CBD-054A-89DF-3EB0C5553F7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25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84C25-65B8-8C44-ACDA-2E3CBF1F1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Course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BEA7C-1111-D24A-802A-CD39C1C26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51723"/>
            <a:ext cx="11287125" cy="47714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Much of this training content was tested through a new course at UNC, </a:t>
            </a:r>
            <a:r>
              <a:rPr lang="en-US" b="1" i="1" dirty="0"/>
              <a:t>ENVR 730: Computational Toxicology and Exposure Science</a:t>
            </a:r>
          </a:p>
          <a:p>
            <a:r>
              <a:rPr lang="en-US" dirty="0"/>
              <a:t>Included 17 graduate students from:</a:t>
            </a:r>
          </a:p>
          <a:p>
            <a:pPr lvl="1"/>
            <a:r>
              <a:rPr lang="en-US" dirty="0"/>
              <a:t>Department of Environmental Sciences and Engineering (ENVR)</a:t>
            </a:r>
          </a:p>
          <a:p>
            <a:pPr lvl="1"/>
            <a:r>
              <a:rPr lang="en-US" dirty="0"/>
              <a:t>Curriculum of Toxicology and Environmental Medicine (</a:t>
            </a:r>
            <a:r>
              <a:rPr lang="en-US" dirty="0" err="1"/>
              <a:t>CiTEM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Received the </a:t>
            </a:r>
            <a:r>
              <a:rPr lang="en-US" b="1" dirty="0"/>
              <a:t>Teaching Innovation Award </a:t>
            </a:r>
            <a:r>
              <a:rPr lang="en-US" dirty="0"/>
              <a:t>from the UNC </a:t>
            </a:r>
            <a:r>
              <a:rPr lang="en-US" dirty="0" err="1"/>
              <a:t>Gillings</a:t>
            </a:r>
            <a:r>
              <a:rPr lang="en-US" dirty="0"/>
              <a:t> School of Global Public Health, which is student-nominated!</a:t>
            </a:r>
          </a:p>
          <a:p>
            <a:endParaRPr lang="en-US" dirty="0"/>
          </a:p>
          <a:p>
            <a:r>
              <a:rPr lang="en-US" dirty="0"/>
              <a:t>We are teaching this course again this Fall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F7ECC-36D7-6B48-991C-0DE4D2DE2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141CA-5CBD-054A-89DF-3EB0C5553F7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89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84C25-65B8-8C44-ACDA-2E3CBF1F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29378"/>
            <a:ext cx="8587155" cy="1136714"/>
          </a:xfrm>
        </p:spPr>
        <p:txBody>
          <a:bodyPr>
            <a:noAutofit/>
          </a:bodyPr>
          <a:lstStyle/>
          <a:p>
            <a:r>
              <a:rPr lang="en-US" sz="2800" dirty="0"/>
              <a:t>Other Dissemination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5BC3-CFDF-FE1A-88F7-C71BA1870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14" y="1356022"/>
            <a:ext cx="4816386" cy="53348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Aft>
                <a:spcPts val="1600"/>
              </a:spcAft>
              <a:buNone/>
            </a:pPr>
            <a:r>
              <a:rPr lang="en-US" sz="2000" dirty="0"/>
              <a:t>High dimensional data visualization training workshop (virtual, Spring 2022)</a:t>
            </a:r>
            <a:endParaRPr lang="en-US" sz="1800" dirty="0"/>
          </a:p>
        </p:txBody>
      </p:sp>
      <p:pic>
        <p:nvPicPr>
          <p:cNvPr id="6" name="Picture 5" descr="Graphical user interface, text, application">
            <a:extLst>
              <a:ext uri="{FF2B5EF4-FFF2-40B4-BE49-F238E27FC236}">
                <a16:creationId xmlns:a16="http://schemas.microsoft.com/office/drawing/2014/main" id="{C85EC002-C3BE-F614-C1B5-A2C7F4845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10" y="1895171"/>
            <a:ext cx="3893012" cy="35612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 descr="Text and graph on Mining chemical and biological data using high dimensional techniques in R/Python">
            <a:extLst>
              <a:ext uri="{FF2B5EF4-FFF2-40B4-BE49-F238E27FC236}">
                <a16:creationId xmlns:a16="http://schemas.microsoft.com/office/drawing/2014/main" id="{7F5C29FF-D195-7842-A676-E4BED6686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25" y="2492736"/>
            <a:ext cx="2721646" cy="400288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61DF5A-C35D-4DD4-91BC-048FC8F96961}"/>
              </a:ext>
            </a:extLst>
          </p:cNvPr>
          <p:cNvSpPr txBox="1">
            <a:spLocks/>
          </p:cNvSpPr>
          <p:nvPr/>
        </p:nvSpPr>
        <p:spPr>
          <a:xfrm>
            <a:off x="5874958" y="1356022"/>
            <a:ext cx="5165856" cy="5341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000"/>
              </a:spcAft>
              <a:buNone/>
            </a:pPr>
            <a:r>
              <a:rPr lang="en-US" sz="2400" u="sng" dirty="0" err="1"/>
              <a:t>PR</a:t>
            </a:r>
            <a:r>
              <a:rPr lang="en-US" sz="2400" dirty="0" err="1"/>
              <a:t>ogramming</a:t>
            </a:r>
            <a:r>
              <a:rPr lang="en-US" sz="2400" dirty="0"/>
              <a:t> for </a:t>
            </a:r>
            <a:r>
              <a:rPr lang="en-US" sz="2400" u="sng" dirty="0"/>
              <a:t>E</a:t>
            </a:r>
            <a:r>
              <a:rPr lang="en-US" sz="2400" dirty="0"/>
              <a:t>nvironmental </a:t>
            </a:r>
            <a:r>
              <a:rPr lang="en-US" sz="2400" u="sng" dirty="0" err="1"/>
              <a:t>HE</a:t>
            </a:r>
            <a:r>
              <a:rPr lang="en-US" sz="2400" dirty="0" err="1"/>
              <a:t>alth</a:t>
            </a:r>
            <a:r>
              <a:rPr lang="en-US" sz="2400" dirty="0"/>
              <a:t> </a:t>
            </a:r>
            <a:r>
              <a:rPr lang="en-US" sz="2400" u="sng" dirty="0"/>
              <a:t>A</a:t>
            </a:r>
            <a:r>
              <a:rPr lang="en-US" sz="2400" dirty="0"/>
              <a:t>nd </a:t>
            </a:r>
            <a:r>
              <a:rPr lang="en-US" sz="2400" u="sng" dirty="0"/>
              <a:t>T</a:t>
            </a:r>
            <a:r>
              <a:rPr lang="en-US" sz="2400" dirty="0"/>
              <a:t>oxicology (PREHEAT) Retreat</a:t>
            </a:r>
          </a:p>
        </p:txBody>
      </p:sp>
      <p:pic>
        <p:nvPicPr>
          <p:cNvPr id="8" name="Picture 7" descr="classroom with text being projected onto a screen">
            <a:extLst>
              <a:ext uri="{FF2B5EF4-FFF2-40B4-BE49-F238E27FC236}">
                <a16:creationId xmlns:a16="http://schemas.microsoft.com/office/drawing/2014/main" id="{F2EFC5DA-C9AB-3B7C-5B53-645A65FFEC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6" r="23954"/>
          <a:stretch/>
        </p:blipFill>
        <p:spPr>
          <a:xfrm rot="5400000">
            <a:off x="6649425" y="1531617"/>
            <a:ext cx="3616922" cy="43326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F7ECC-36D7-6B48-991C-0DE4D2DE2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141CA-5CBD-054A-89DF-3EB0C5553F7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38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84C25-65B8-8C44-ACDA-2E3CBF1F1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International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BEA7C-1111-D24A-802A-CD39C1C26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974" y="1297304"/>
            <a:ext cx="4809393" cy="993516"/>
          </a:xfrm>
        </p:spPr>
        <p:txBody>
          <a:bodyPr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sz="2400" dirty="0"/>
              <a:t>Viewers have accessed the TAME toolkit world-wide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828913-0FF6-631B-D54C-593D3E8AD178}"/>
              </a:ext>
            </a:extLst>
          </p:cNvPr>
          <p:cNvSpPr txBox="1"/>
          <p:nvPr/>
        </p:nvSpPr>
        <p:spPr>
          <a:xfrm>
            <a:off x="614974" y="2542908"/>
            <a:ext cx="32619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Helvetica" pitchFamily="2" charset="0"/>
              </a:rPr>
              <a:t>Google analytics (Sept 2022-current):</a:t>
            </a:r>
          </a:p>
        </p:txBody>
      </p:sp>
      <p:pic>
        <p:nvPicPr>
          <p:cNvPr id="16" name="Picture 15" descr="A screenshot of a map and data about highest usage">
            <a:extLst>
              <a:ext uri="{FF2B5EF4-FFF2-40B4-BE49-F238E27FC236}">
                <a16:creationId xmlns:a16="http://schemas.microsoft.com/office/drawing/2014/main" id="{0EA26FEA-5843-10D9-CC48-4ADF92A90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5" y="2886526"/>
            <a:ext cx="4781172" cy="267668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AF83FCF-5FC1-A2E4-5DE3-FF9B2EAA2767}"/>
              </a:ext>
            </a:extLst>
          </p:cNvPr>
          <p:cNvSpPr txBox="1">
            <a:spLocks/>
          </p:cNvSpPr>
          <p:nvPr/>
        </p:nvSpPr>
        <p:spPr>
          <a:xfrm>
            <a:off x="6269389" y="1297304"/>
            <a:ext cx="5295596" cy="2280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/>
              <a:t>International collaborators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en-US" sz="1600" dirty="0"/>
              <a:t>For example, the </a:t>
            </a:r>
            <a:r>
              <a:rPr lang="en-US" sz="1600" b="1" dirty="0"/>
              <a:t>European Union’s ONTOX</a:t>
            </a:r>
            <a:r>
              <a:rPr lang="en-US" sz="1600" dirty="0"/>
              <a:t> project leaders are incorporating TAME materials into their training courses on data analysis and machine learning in toxicology</a:t>
            </a:r>
            <a:endParaRPr lang="en-US" sz="2000" dirty="0"/>
          </a:p>
          <a:p>
            <a:pPr>
              <a:spcAft>
                <a:spcPts val="1000"/>
              </a:spcAft>
            </a:pPr>
            <a:endParaRPr lang="en-US" sz="2000" dirty="0"/>
          </a:p>
        </p:txBody>
      </p:sp>
      <p:pic>
        <p:nvPicPr>
          <p:cNvPr id="6" name="Picture 5" descr="project partners map and location">
            <a:extLst>
              <a:ext uri="{FF2B5EF4-FFF2-40B4-BE49-F238E27FC236}">
                <a16:creationId xmlns:a16="http://schemas.microsoft.com/office/drawing/2014/main" id="{809C4235-FE1F-A001-2801-C5C147F16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092" y="3135307"/>
            <a:ext cx="3153853" cy="242538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45EC50-C418-ED29-8EDD-B9619FF2D2D0}"/>
              </a:ext>
            </a:extLst>
          </p:cNvPr>
          <p:cNvSpPr txBox="1"/>
          <p:nvPr/>
        </p:nvSpPr>
        <p:spPr>
          <a:xfrm>
            <a:off x="7139092" y="5693851"/>
            <a:ext cx="32619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i="1" dirty="0">
                <a:latin typeface="Helvetica" pitchFamily="2" charset="0"/>
              </a:rPr>
              <a:t>https://</a:t>
            </a:r>
            <a:r>
              <a:rPr lang="en-US" sz="1100" i="1" dirty="0" err="1">
                <a:latin typeface="Helvetica" pitchFamily="2" charset="0"/>
              </a:rPr>
              <a:t>ontox-project.eu</a:t>
            </a:r>
            <a:r>
              <a:rPr lang="en-US" sz="1100" i="1" dirty="0">
                <a:latin typeface="Helvetica" pitchFamily="2" charset="0"/>
              </a:rPr>
              <a:t>/consortium/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F7ECC-36D7-6B48-991C-0DE4D2DE2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141CA-5CBD-054A-89DF-3EB0C5553F7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79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51A5-546E-44A3-65C9-9920F92D4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A232C-A616-EEB6-3BCF-4CCE66E60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947672"/>
            <a:ext cx="11528871" cy="4076886"/>
          </a:xfrm>
        </p:spPr>
        <p:txBody>
          <a:bodyPr>
            <a:normAutofit/>
          </a:bodyPr>
          <a:lstStyle/>
          <a:p>
            <a:r>
              <a:rPr lang="en-US" sz="3200" dirty="0"/>
              <a:t>Introduction to TAME and its development – Dr. Julia </a:t>
            </a:r>
            <a:r>
              <a:rPr lang="en-US" sz="3200" dirty="0" err="1"/>
              <a:t>Rager</a:t>
            </a:r>
            <a:endParaRPr lang="en-US" sz="3200" dirty="0"/>
          </a:p>
          <a:p>
            <a:r>
              <a:rPr lang="en-US" sz="3200" dirty="0"/>
              <a:t>Real-time demonstration of how to use TAME – Dr. Kyle </a:t>
            </a:r>
            <a:r>
              <a:rPr lang="en-US" sz="3200" dirty="0" err="1"/>
              <a:t>Roell</a:t>
            </a:r>
            <a:endParaRPr lang="en-US" sz="3200" dirty="0"/>
          </a:p>
          <a:p>
            <a:r>
              <a:rPr lang="en-US" sz="3200" dirty="0"/>
              <a:t>Q&amp;A is encouraged throughout and also at the 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997EC-399F-FD11-F760-56F8ECE3E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141CA-5CBD-054A-89DF-3EB0C5553F7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58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10887-FBDB-675F-3B5A-EBFBC756D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TAME Effectiveness and Feedback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761EDF-3A32-92D2-B9C0-749072E53119}"/>
              </a:ext>
            </a:extLst>
          </p:cNvPr>
          <p:cNvSpPr txBox="1"/>
          <p:nvPr/>
        </p:nvSpPr>
        <p:spPr>
          <a:xfrm>
            <a:off x="381000" y="1348376"/>
            <a:ext cx="6535395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Helvetica" pitchFamily="2" charset="0"/>
              </a:rPr>
              <a:t>Course Evaluation:</a:t>
            </a:r>
          </a:p>
        </p:txBody>
      </p:sp>
      <p:pic>
        <p:nvPicPr>
          <p:cNvPr id="6" name="Picture 5" descr="bar graph on course feedback">
            <a:extLst>
              <a:ext uri="{FF2B5EF4-FFF2-40B4-BE49-F238E27FC236}">
                <a16:creationId xmlns:a16="http://schemas.microsoft.com/office/drawing/2014/main" id="{FC65D001-5281-B2C3-870B-639AA56C9D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0" b="50547"/>
          <a:stretch/>
        </p:blipFill>
        <p:spPr>
          <a:xfrm>
            <a:off x="258512" y="1669868"/>
            <a:ext cx="3341418" cy="2216569"/>
          </a:xfrm>
          <a:prstGeom prst="rect">
            <a:avLst/>
          </a:prstGeom>
        </p:spPr>
      </p:pic>
      <p:pic>
        <p:nvPicPr>
          <p:cNvPr id="9" name="Picture 8" descr="bar graph on course feedback">
            <a:extLst>
              <a:ext uri="{FF2B5EF4-FFF2-40B4-BE49-F238E27FC236}">
                <a16:creationId xmlns:a16="http://schemas.microsoft.com/office/drawing/2014/main" id="{19C2387F-F9A4-85EF-A35B-A5CA660CCB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6" t="50260" b="-275"/>
          <a:stretch/>
        </p:blipFill>
        <p:spPr>
          <a:xfrm>
            <a:off x="3634294" y="1693014"/>
            <a:ext cx="3282101" cy="222445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744483-633D-D762-3D20-19B19D5E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23" y="4307981"/>
            <a:ext cx="7846674" cy="16800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700" b="1" dirty="0"/>
              <a:t>Consistent Feedback across All Dissemination Efforts</a:t>
            </a:r>
          </a:p>
          <a:p>
            <a:r>
              <a:rPr lang="en-US" sz="1600" b="1" dirty="0"/>
              <a:t>Participants want more! </a:t>
            </a:r>
            <a:r>
              <a:rPr lang="en-US" sz="1600" dirty="0"/>
              <a:t>More training time, more modules</a:t>
            </a:r>
          </a:p>
          <a:p>
            <a:r>
              <a:rPr lang="en-US" sz="1600" dirty="0"/>
              <a:t>Training at the intro-level, mid-level, and advanced-level</a:t>
            </a:r>
          </a:p>
          <a:p>
            <a:r>
              <a:rPr lang="en-US" sz="1600" dirty="0"/>
              <a:t>More basics, including best practices for wet lab data organization and sharing</a:t>
            </a:r>
          </a:p>
          <a:p>
            <a:r>
              <a:rPr lang="en-US" sz="1600" dirty="0"/>
              <a:t>We are currently in the process of expanding these training materials…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462F34-65DC-5FD7-58A1-2CD1D0C5CF5E}"/>
              </a:ext>
            </a:extLst>
          </p:cNvPr>
          <p:cNvSpPr txBox="1"/>
          <p:nvPr/>
        </p:nvSpPr>
        <p:spPr>
          <a:xfrm>
            <a:off x="7141387" y="1348376"/>
            <a:ext cx="4669613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Helvetica" pitchFamily="2" charset="0"/>
              </a:rPr>
              <a:t>Virtual Workshop Evaluation:</a:t>
            </a:r>
          </a:p>
        </p:txBody>
      </p:sp>
      <p:pic>
        <p:nvPicPr>
          <p:cNvPr id="7" name="Picture 6" descr="bar graph on course feedback">
            <a:extLst>
              <a:ext uri="{FF2B5EF4-FFF2-40B4-BE49-F238E27FC236}">
                <a16:creationId xmlns:a16="http://schemas.microsoft.com/office/drawing/2014/main" id="{9520E388-FCC0-2C3F-73D5-ED78C31A5B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59" y="1656402"/>
            <a:ext cx="4972229" cy="29069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14C0C-456A-53A8-D64B-8A2D27B62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141CA-5CBD-054A-89DF-3EB0C5553F7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89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199D4-7BF2-1811-6121-041FB2CD0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TAME 2.0 Is Underway!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25C48-7209-BB9D-3F3A-CA313EB13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00331"/>
            <a:ext cx="11430000" cy="43242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Expanding and reorganizing content into 6 chapters: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Introduction to Data Science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Introduction to Coding in 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Basics of Data Analysis and Visualizations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Machine Learning and Artificial Intelligence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Applications in Toxicology and Exposure Science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Environmental Health Database Mining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Hoping to launch ~December 2023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D3FE2-5E6B-D1C5-CBE5-6C49C2FAE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141CA-5CBD-054A-89DF-3EB0C5553F7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36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998F2-0596-8F43-961E-25C4B6B85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12719"/>
            <a:ext cx="11030107" cy="904881"/>
          </a:xfrm>
        </p:spPr>
        <p:txBody>
          <a:bodyPr/>
          <a:lstStyle/>
          <a:p>
            <a:pPr algn="ctr"/>
            <a:r>
              <a:rPr lang="en-US" dirty="0"/>
              <a:t>Collaborations and Funding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235842-8AFA-F943-8474-753259AFCA92}"/>
              </a:ext>
            </a:extLst>
          </p:cNvPr>
          <p:cNvSpPr txBox="1"/>
          <p:nvPr/>
        </p:nvSpPr>
        <p:spPr>
          <a:xfrm>
            <a:off x="669653" y="1180621"/>
            <a:ext cx="3146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err="1">
                <a:latin typeface="Helvetica" pitchFamily="2" charset="0"/>
              </a:rPr>
              <a:t>Rager</a:t>
            </a:r>
            <a:r>
              <a:rPr lang="en-US" sz="1600" b="1" u="sng" dirty="0">
                <a:latin typeface="Helvetica" pitchFamily="2" charset="0"/>
              </a:rPr>
              <a:t> lab</a:t>
            </a:r>
          </a:p>
          <a:p>
            <a:r>
              <a:rPr lang="en-US" sz="1600" i="1" dirty="0">
                <a:latin typeface="Helvetica" pitchFamily="2" charset="0"/>
              </a:rPr>
              <a:t>Celeste Carberry (PhD cand)</a:t>
            </a:r>
          </a:p>
          <a:p>
            <a:r>
              <a:rPr lang="en-US" sz="1600" i="1" dirty="0">
                <a:latin typeface="Helvetica" pitchFamily="2" charset="0"/>
              </a:rPr>
              <a:t>Elise Hickman (post-doc)</a:t>
            </a:r>
          </a:p>
          <a:p>
            <a:r>
              <a:rPr lang="en-US" sz="1600" i="1" dirty="0">
                <a:latin typeface="Helvetica" pitchFamily="2" charset="0"/>
              </a:rPr>
              <a:t>Lauren </a:t>
            </a:r>
            <a:r>
              <a:rPr lang="en-US" sz="1600" i="1" dirty="0" err="1">
                <a:latin typeface="Helvetica" pitchFamily="2" charset="0"/>
              </a:rPr>
              <a:t>Koval</a:t>
            </a:r>
            <a:r>
              <a:rPr lang="en-US" sz="1600" i="1" dirty="0">
                <a:latin typeface="Helvetica" pitchFamily="2" charset="0"/>
              </a:rPr>
              <a:t> (PhD cand)</a:t>
            </a:r>
          </a:p>
          <a:p>
            <a:r>
              <a:rPr lang="en-US" sz="1600" i="1" dirty="0">
                <a:latin typeface="Helvetica" pitchFamily="2" charset="0"/>
              </a:rPr>
              <a:t>Elena McDermott (MSPH)</a:t>
            </a:r>
          </a:p>
          <a:p>
            <a:r>
              <a:rPr lang="en-US" sz="1600" dirty="0">
                <a:latin typeface="Helvetica" pitchFamily="2" charset="0"/>
              </a:rPr>
              <a:t>Alexis Payton (data analyst)</a:t>
            </a:r>
          </a:p>
          <a:p>
            <a:r>
              <a:rPr lang="en-US" sz="1600" i="1" dirty="0">
                <a:latin typeface="Helvetica" pitchFamily="2" charset="0"/>
              </a:rPr>
              <a:t>Sarah Miller (PhD cand)</a:t>
            </a:r>
          </a:p>
          <a:p>
            <a:r>
              <a:rPr lang="en-US" sz="1600" i="1" dirty="0">
                <a:latin typeface="Helvetica" pitchFamily="2" charset="0"/>
              </a:rPr>
              <a:t>Kai Malone (undergrad)</a:t>
            </a:r>
          </a:p>
          <a:p>
            <a:r>
              <a:rPr lang="en-US" sz="1600" i="1" dirty="0">
                <a:latin typeface="Helvetica" pitchFamily="2" charset="0"/>
              </a:rPr>
              <a:t>Raquel Winker (undergrad)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158CD3-E423-ED3E-B9F2-021FC98726C8}"/>
              </a:ext>
            </a:extLst>
          </p:cNvPr>
          <p:cNvSpPr txBox="1"/>
          <p:nvPr/>
        </p:nvSpPr>
        <p:spPr>
          <a:xfrm>
            <a:off x="669653" y="3588693"/>
            <a:ext cx="3146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Helvetica" pitchFamily="2" charset="0"/>
              </a:rPr>
              <a:t>UNC IEHS / SRP</a:t>
            </a:r>
          </a:p>
          <a:p>
            <a:r>
              <a:rPr lang="en-US" sz="1600" b="1" dirty="0">
                <a:latin typeface="Helvetica" pitchFamily="2" charset="0"/>
              </a:rPr>
              <a:t>Rebecca Fry</a:t>
            </a:r>
          </a:p>
          <a:p>
            <a:r>
              <a:rPr lang="en-US" sz="1600" dirty="0">
                <a:latin typeface="Helvetica" pitchFamily="2" charset="0"/>
              </a:rPr>
              <a:t>Audrey Bousquet (res scientist)</a:t>
            </a:r>
          </a:p>
          <a:p>
            <a:r>
              <a:rPr lang="en-US" sz="1600" dirty="0">
                <a:latin typeface="Helvetica" pitchFamily="2" charset="0"/>
              </a:rPr>
              <a:t>Lauren Eaves (res associate)</a:t>
            </a:r>
          </a:p>
          <a:p>
            <a:r>
              <a:rPr lang="en-US" sz="1600" dirty="0">
                <a:latin typeface="Helvetica" pitchFamily="2" charset="0"/>
              </a:rPr>
              <a:t>Hadley Hartwell (lab manager)</a:t>
            </a:r>
          </a:p>
          <a:p>
            <a:r>
              <a:rPr lang="en-US" sz="1600" b="1" dirty="0">
                <a:latin typeface="Helvetica" pitchFamily="2" charset="0"/>
              </a:rPr>
              <a:t>Kyle </a:t>
            </a:r>
            <a:r>
              <a:rPr lang="en-US" sz="1600" b="1" dirty="0" err="1">
                <a:latin typeface="Helvetica" pitchFamily="2" charset="0"/>
              </a:rPr>
              <a:t>Roell</a:t>
            </a:r>
            <a:r>
              <a:rPr lang="en-US" sz="1600" b="1" dirty="0">
                <a:latin typeface="Helvetica" pitchFamily="2" charset="0"/>
              </a:rPr>
              <a:t> (data analyst)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2E0EA1-2515-6B49-9EDE-DE5B510655AD}"/>
              </a:ext>
            </a:extLst>
          </p:cNvPr>
          <p:cNvSpPr txBox="1"/>
          <p:nvPr/>
        </p:nvSpPr>
        <p:spPr>
          <a:xfrm>
            <a:off x="669653" y="5261880"/>
            <a:ext cx="2702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Helvetica" pitchFamily="2" charset="0"/>
              </a:rPr>
              <a:t>NIH / NIEHS</a:t>
            </a:r>
          </a:p>
          <a:p>
            <a:r>
              <a:rPr lang="en-US" sz="1600" dirty="0">
                <a:latin typeface="Helvetica" pitchFamily="2" charset="0"/>
              </a:rPr>
              <a:t>Nicole </a:t>
            </a:r>
            <a:r>
              <a:rPr lang="en-US" sz="1600" dirty="0" err="1">
                <a:latin typeface="Helvetica" pitchFamily="2" charset="0"/>
              </a:rPr>
              <a:t>Niehoff</a:t>
            </a:r>
            <a:endParaRPr lang="en-US" sz="160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Matthew Wheeler</a:t>
            </a:r>
          </a:p>
          <a:p>
            <a:r>
              <a:rPr lang="en-US" sz="1600" dirty="0">
                <a:latin typeface="Helvetica" pitchFamily="2" charset="0"/>
              </a:rPr>
              <a:t>Alexis White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5CDD05-0587-F042-92CF-874A994D3B87}"/>
              </a:ext>
            </a:extLst>
          </p:cNvPr>
          <p:cNvSpPr txBox="1"/>
          <p:nvPr/>
        </p:nvSpPr>
        <p:spPr>
          <a:xfrm>
            <a:off x="4265440" y="1180621"/>
            <a:ext cx="27207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Helvetica" pitchFamily="2" charset="0"/>
              </a:rPr>
              <a:t>UNC</a:t>
            </a:r>
          </a:p>
          <a:p>
            <a:r>
              <a:rPr lang="en-US" sz="1600" dirty="0">
                <a:latin typeface="Helvetica" pitchFamily="2" charset="0"/>
              </a:rPr>
              <a:t>Stephanie Engel</a:t>
            </a:r>
          </a:p>
          <a:p>
            <a:r>
              <a:rPr lang="en-US" sz="1600" b="1" dirty="0">
                <a:latin typeface="Helvetica" pitchFamily="2" charset="0"/>
              </a:rPr>
              <a:t>Ilona Jaspers</a:t>
            </a:r>
          </a:p>
          <a:p>
            <a:r>
              <a:rPr lang="en-US" sz="1600" dirty="0">
                <a:latin typeface="Helvetica" pitchFamily="2" charset="0"/>
              </a:rPr>
              <a:t>Alex Keil</a:t>
            </a:r>
          </a:p>
          <a:p>
            <a:r>
              <a:rPr lang="en-US" sz="1600" dirty="0" err="1">
                <a:latin typeface="Helvetica" pitchFamily="2" charset="0"/>
              </a:rPr>
              <a:t>Kun</a:t>
            </a:r>
            <a:r>
              <a:rPr lang="en-US" sz="1600" dirty="0">
                <a:latin typeface="Helvetica" pitchFamily="2" charset="0"/>
              </a:rPr>
              <a:t> Lu</a:t>
            </a:r>
          </a:p>
          <a:p>
            <a:r>
              <a:rPr lang="en-US" sz="1600" dirty="0">
                <a:latin typeface="Helvetica" pitchFamily="2" charset="0"/>
              </a:rPr>
              <a:t>Tracy </a:t>
            </a:r>
            <a:r>
              <a:rPr lang="en-US" sz="1600" dirty="0" err="1">
                <a:latin typeface="Helvetica" pitchFamily="2" charset="0"/>
              </a:rPr>
              <a:t>Manuck</a:t>
            </a:r>
            <a:endParaRPr lang="en-US" sz="160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Meghan </a:t>
            </a:r>
            <a:r>
              <a:rPr lang="en-US" sz="1600" dirty="0" err="1">
                <a:latin typeface="Helvetica" pitchFamily="2" charset="0"/>
              </a:rPr>
              <a:t>Rebuli</a:t>
            </a:r>
            <a:endParaRPr lang="en-US" sz="160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Gregory Smith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5D23B7-D17A-C747-8DE5-887E3E4CA0DD}"/>
              </a:ext>
            </a:extLst>
          </p:cNvPr>
          <p:cNvSpPr txBox="1"/>
          <p:nvPr/>
        </p:nvSpPr>
        <p:spPr>
          <a:xfrm>
            <a:off x="4265440" y="3587755"/>
            <a:ext cx="1915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Helvetica" pitchFamily="2" charset="0"/>
              </a:rPr>
              <a:t>RTI</a:t>
            </a:r>
          </a:p>
          <a:p>
            <a:r>
              <a:rPr lang="en-US" sz="1600" dirty="0">
                <a:latin typeface="Helvetica" pitchFamily="2" charset="0"/>
              </a:rPr>
              <a:t>Rebecca Boyles</a:t>
            </a:r>
          </a:p>
          <a:p>
            <a:r>
              <a:rPr lang="en-US" sz="1600" dirty="0">
                <a:latin typeface="Helvetica" pitchFamily="2" charset="0"/>
              </a:rPr>
              <a:t>Shaun McCullough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B5E91-A174-8C44-A8F2-753CA25C4B5D}"/>
              </a:ext>
            </a:extLst>
          </p:cNvPr>
          <p:cNvSpPr txBox="1"/>
          <p:nvPr/>
        </p:nvSpPr>
        <p:spPr>
          <a:xfrm>
            <a:off x="4265440" y="4769371"/>
            <a:ext cx="21714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Helvetica" pitchFamily="2" charset="0"/>
              </a:rPr>
              <a:t>NIH / DTT</a:t>
            </a:r>
          </a:p>
          <a:p>
            <a:r>
              <a:rPr lang="en-US" sz="1600" dirty="0">
                <a:latin typeface="Helvetica" pitchFamily="2" charset="0"/>
              </a:rPr>
              <a:t>Scott Auerbach</a:t>
            </a:r>
          </a:p>
          <a:p>
            <a:r>
              <a:rPr lang="en-US" sz="1600" dirty="0">
                <a:latin typeface="Helvetica" pitchFamily="2" charset="0"/>
              </a:rPr>
              <a:t>Stephen Ferguson</a:t>
            </a:r>
          </a:p>
          <a:p>
            <a:r>
              <a:rPr lang="en-US" sz="1600" dirty="0">
                <a:latin typeface="Helvetica" pitchFamily="2" charset="0"/>
              </a:rPr>
              <a:t>Kyle Messier</a:t>
            </a:r>
          </a:p>
          <a:p>
            <a:r>
              <a:rPr lang="en-US" sz="1600" dirty="0">
                <a:latin typeface="Helvetica" pitchFamily="2" charset="0"/>
              </a:rPr>
              <a:t>David </a:t>
            </a:r>
            <a:r>
              <a:rPr lang="en-US" sz="1600" dirty="0" err="1">
                <a:latin typeface="Helvetica" pitchFamily="2" charset="0"/>
              </a:rPr>
              <a:t>Reif</a:t>
            </a:r>
            <a:endParaRPr lang="en-US" sz="160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Cynthia Rider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46750-CEFA-D14B-8D80-1336ED362012}"/>
              </a:ext>
            </a:extLst>
          </p:cNvPr>
          <p:cNvSpPr txBox="1"/>
          <p:nvPr/>
        </p:nvSpPr>
        <p:spPr>
          <a:xfrm>
            <a:off x="7105475" y="1180621"/>
            <a:ext cx="27207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Helvetica" pitchFamily="2" charset="0"/>
              </a:rPr>
              <a:t>US EPA</a:t>
            </a:r>
          </a:p>
          <a:p>
            <a:r>
              <a:rPr lang="en-US" sz="1600" dirty="0">
                <a:latin typeface="Helvetica" pitchFamily="2" charset="0"/>
              </a:rPr>
              <a:t>Kathie Dionisio</a:t>
            </a:r>
          </a:p>
          <a:p>
            <a:r>
              <a:rPr lang="en-US" sz="1600" dirty="0">
                <a:latin typeface="Helvetica" pitchFamily="2" charset="0"/>
              </a:rPr>
              <a:t>M Ian Gilmour</a:t>
            </a:r>
          </a:p>
          <a:p>
            <a:r>
              <a:rPr lang="en-US" sz="1600" dirty="0">
                <a:latin typeface="Helvetica" pitchFamily="2" charset="0"/>
              </a:rPr>
              <a:t>Kristin Isaacs</a:t>
            </a:r>
          </a:p>
          <a:p>
            <a:r>
              <a:rPr lang="en-US" sz="1600" dirty="0">
                <a:latin typeface="Helvetica" pitchFamily="2" charset="0"/>
              </a:rPr>
              <a:t>Yong Ho Kim</a:t>
            </a:r>
          </a:p>
          <a:p>
            <a:r>
              <a:rPr lang="en-US" sz="1600" dirty="0">
                <a:latin typeface="Helvetica" pitchFamily="2" charset="0"/>
              </a:rPr>
              <a:t>Grace </a:t>
            </a:r>
            <a:r>
              <a:rPr lang="en-US" sz="1600" dirty="0" err="1">
                <a:latin typeface="Helvetica" pitchFamily="2" charset="0"/>
              </a:rPr>
              <a:t>Patlewicz</a:t>
            </a:r>
            <a:endParaRPr lang="en-US" sz="160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Katie Paul-Friedman</a:t>
            </a:r>
          </a:p>
          <a:p>
            <a:r>
              <a:rPr lang="en-US" sz="1600" dirty="0">
                <a:latin typeface="Helvetica" pitchFamily="2" charset="0"/>
              </a:rPr>
              <a:t>Caroline Ring</a:t>
            </a:r>
          </a:p>
          <a:p>
            <a:r>
              <a:rPr lang="en-US" sz="1600" dirty="0">
                <a:latin typeface="Helvetica" pitchFamily="2" charset="0"/>
              </a:rPr>
              <a:t>John </a:t>
            </a:r>
            <a:r>
              <a:rPr lang="en-US" sz="1600" dirty="0" err="1">
                <a:latin typeface="Helvetica" pitchFamily="2" charset="0"/>
              </a:rPr>
              <a:t>Wambaugh</a:t>
            </a:r>
            <a:endParaRPr lang="en-US" sz="160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Cavin Ward-</a:t>
            </a:r>
            <a:r>
              <a:rPr lang="en-US" sz="1600" dirty="0" err="1">
                <a:latin typeface="Helvetica" pitchFamily="2" charset="0"/>
              </a:rPr>
              <a:t>Caviness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256FED-356B-F148-B5E5-0740568DE9DB}"/>
              </a:ext>
            </a:extLst>
          </p:cNvPr>
          <p:cNvSpPr txBox="1"/>
          <p:nvPr/>
        </p:nvSpPr>
        <p:spPr>
          <a:xfrm>
            <a:off x="7105475" y="4248238"/>
            <a:ext cx="2603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Helvetica" pitchFamily="2" charset="0"/>
              </a:rPr>
              <a:t>Trainees in italics</a:t>
            </a:r>
            <a:endParaRPr lang="en-US" sz="1400" i="1" dirty="0"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8E89B2-1029-5745-A430-D3FDEB729657}"/>
              </a:ext>
            </a:extLst>
          </p:cNvPr>
          <p:cNvSpPr txBox="1"/>
          <p:nvPr/>
        </p:nvSpPr>
        <p:spPr>
          <a:xfrm>
            <a:off x="7105475" y="4938716"/>
            <a:ext cx="3841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Helvetica" pitchFamily="2" charset="0"/>
              </a:rPr>
              <a:t>This work was supported by:</a:t>
            </a:r>
          </a:p>
        </p:txBody>
      </p:sp>
      <p:pic>
        <p:nvPicPr>
          <p:cNvPr id="21" name="Picture 20" descr="NIH logo">
            <a:extLst>
              <a:ext uri="{FF2B5EF4-FFF2-40B4-BE49-F238E27FC236}">
                <a16:creationId xmlns:a16="http://schemas.microsoft.com/office/drawing/2014/main" id="{DB1927A8-F059-9F43-A3CB-93169B6C6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177"/>
          <a:stretch/>
        </p:blipFill>
        <p:spPr>
          <a:xfrm>
            <a:off x="7154787" y="5302472"/>
            <a:ext cx="659608" cy="406591"/>
          </a:xfrm>
          <a:prstGeom prst="rect">
            <a:avLst/>
          </a:prstGeom>
        </p:spPr>
      </p:pic>
      <p:pic>
        <p:nvPicPr>
          <p:cNvPr id="1026" name="Picture 2" descr="Environmental Protection Agency Logo">
            <a:extLst>
              <a:ext uri="{FF2B5EF4-FFF2-40B4-BE49-F238E27FC236}">
                <a16:creationId xmlns:a16="http://schemas.microsoft.com/office/drawing/2014/main" id="{3B86935D-1FA8-C44E-AD81-DA4A9B882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953" y="5268368"/>
            <a:ext cx="530103" cy="53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EHS Logo">
            <a:extLst>
              <a:ext uri="{FF2B5EF4-FFF2-40B4-BE49-F238E27FC236}">
                <a16:creationId xmlns:a16="http://schemas.microsoft.com/office/drawing/2014/main" id="{56BEDA36-1CEA-5E5B-DC88-8FAD48E6A9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03" t="15406" r="9259" b="27986"/>
          <a:stretch/>
        </p:blipFill>
        <p:spPr>
          <a:xfrm>
            <a:off x="8608104" y="5239069"/>
            <a:ext cx="699083" cy="582010"/>
          </a:xfrm>
          <a:prstGeom prst="rect">
            <a:avLst/>
          </a:prstGeom>
        </p:spPr>
      </p:pic>
      <p:pic>
        <p:nvPicPr>
          <p:cNvPr id="16" name="Picture 15" descr="CiTEM logo">
            <a:extLst>
              <a:ext uri="{FF2B5EF4-FFF2-40B4-BE49-F238E27FC236}">
                <a16:creationId xmlns:a16="http://schemas.microsoft.com/office/drawing/2014/main" id="{1D77B16E-9379-6B44-83D3-4BBE9D9186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39" t="12494" r="4160" b="21983"/>
          <a:stretch/>
        </p:blipFill>
        <p:spPr>
          <a:xfrm>
            <a:off x="9437479" y="5268368"/>
            <a:ext cx="641367" cy="597603"/>
          </a:xfrm>
          <a:prstGeom prst="rect">
            <a:avLst/>
          </a:prstGeom>
        </p:spPr>
      </p:pic>
      <p:pic>
        <p:nvPicPr>
          <p:cNvPr id="18" name="Picture 17" descr="UNC Superfund Research Program Logo">
            <a:extLst>
              <a:ext uri="{FF2B5EF4-FFF2-40B4-BE49-F238E27FC236}">
                <a16:creationId xmlns:a16="http://schemas.microsoft.com/office/drawing/2014/main" id="{6FF78DE0-2861-C84A-BBEE-DF9CFAAD5A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37" t="21303" r="8472" b="17657"/>
          <a:stretch/>
        </p:blipFill>
        <p:spPr>
          <a:xfrm>
            <a:off x="7108536" y="5892767"/>
            <a:ext cx="1804445" cy="531718"/>
          </a:xfrm>
          <a:prstGeom prst="rect">
            <a:avLst/>
          </a:prstGeom>
        </p:spPr>
      </p:pic>
      <p:pic>
        <p:nvPicPr>
          <p:cNvPr id="12" name="Picture 11" descr="CEMALB Logo">
            <a:extLst>
              <a:ext uri="{FF2B5EF4-FFF2-40B4-BE49-F238E27FC236}">
                <a16:creationId xmlns:a16="http://schemas.microsoft.com/office/drawing/2014/main" id="{B8B8D438-E68C-0B49-B12C-B62CEB7DE6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27" t="29412" r="17172" b="44109"/>
          <a:stretch/>
        </p:blipFill>
        <p:spPr>
          <a:xfrm>
            <a:off x="9087828" y="5996533"/>
            <a:ext cx="1091449" cy="3424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B7452-76C8-934C-BD70-E92F4C218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8715" y="6479737"/>
            <a:ext cx="460898" cy="325657"/>
          </a:xfrm>
          <a:prstGeom prst="rect">
            <a:avLst/>
          </a:prstGeom>
        </p:spPr>
        <p:txBody>
          <a:bodyPr/>
          <a:lstStyle/>
          <a:p>
            <a:fld id="{3B0141CA-5CBD-054A-89DF-3EB0C5553F7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38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04046-BE27-502E-950D-441228E05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Kyle </a:t>
            </a:r>
            <a:r>
              <a:rPr lang="en-US" dirty="0" err="1"/>
              <a:t>Roell’s</a:t>
            </a:r>
            <a:r>
              <a:rPr lang="en-US" dirty="0"/>
              <a:t> Walk Through TAME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2C90-35E2-F83C-80FA-63327AD59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79418"/>
            <a:ext cx="11430000" cy="4445140"/>
          </a:xfrm>
        </p:spPr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Roell</a:t>
            </a:r>
            <a:r>
              <a:rPr lang="en-US" dirty="0"/>
              <a:t>, UNC-SRP lead data analyst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53C7B-0798-8DCC-0926-A3077B12D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141CA-5CBD-054A-89DF-3EB0C5553F7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33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EF55C87A-15AC-E54D-B95E-A8131B45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12719"/>
            <a:ext cx="11647868" cy="904881"/>
          </a:xfrm>
        </p:spPr>
        <p:txBody>
          <a:bodyPr>
            <a:normAutofit/>
          </a:bodyPr>
          <a:lstStyle/>
          <a:p>
            <a:r>
              <a:rPr lang="en-US" sz="2800" dirty="0"/>
              <a:t>Need for Improved Data Science Training</a:t>
            </a:r>
          </a:p>
        </p:txBody>
      </p:sp>
      <p:pic>
        <p:nvPicPr>
          <p:cNvPr id="25" name="Picture 24" descr="High-throughput/ High-content Technologies are generating More Data">
            <a:extLst>
              <a:ext uri="{FF2B5EF4-FFF2-40B4-BE49-F238E27FC236}">
                <a16:creationId xmlns:a16="http://schemas.microsoft.com/office/drawing/2014/main" id="{0BA82C9A-E2D6-6E4D-BFF7-456527D87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40" y="1277149"/>
            <a:ext cx="4635062" cy="25603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71E75-EB79-084F-A6E3-E9D869205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141CA-5CBD-054A-89DF-3EB0C5553F7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71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1BB786A-C62C-9166-1A2F-A1BA000DBE3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2066" y="-1206790"/>
            <a:ext cx="11647868" cy="90488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Need for Improved Data Science Training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0C4772-4D66-3E54-6D41-D6F02F4B8968}"/>
              </a:ext>
            </a:extLst>
          </p:cNvPr>
          <p:cNvSpPr txBox="1"/>
          <p:nvPr/>
        </p:nvSpPr>
        <p:spPr>
          <a:xfrm>
            <a:off x="272066" y="285234"/>
            <a:ext cx="7195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Need for Improved Data Science Training</a:t>
            </a:r>
          </a:p>
        </p:txBody>
      </p:sp>
      <p:pic>
        <p:nvPicPr>
          <p:cNvPr id="25" name="Picture 24" descr="High-throughput/ High-content Technologies are generating More Data">
            <a:extLst>
              <a:ext uri="{FF2B5EF4-FFF2-40B4-BE49-F238E27FC236}">
                <a16:creationId xmlns:a16="http://schemas.microsoft.com/office/drawing/2014/main" id="{0BA82C9A-E2D6-6E4D-BFF7-456527D87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40" y="1277149"/>
            <a:ext cx="4635062" cy="2560320"/>
          </a:xfrm>
          <a:prstGeom prst="rect">
            <a:avLst/>
          </a:prstGeom>
        </p:spPr>
      </p:pic>
      <p:pic>
        <p:nvPicPr>
          <p:cNvPr id="27" name="Picture 26" descr="Cross-disciplinary Research is becoming more common, intigrating multiple variable types">
            <a:extLst>
              <a:ext uri="{FF2B5EF4-FFF2-40B4-BE49-F238E27FC236}">
                <a16:creationId xmlns:a16="http://schemas.microsoft.com/office/drawing/2014/main" id="{82258D38-E05E-D24E-86F2-1F9CC3CFB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238" y="1277149"/>
            <a:ext cx="4635062" cy="25603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71E75-EB79-084F-A6E3-E9D869205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141CA-5CBD-054A-89DF-3EB0C5553F7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7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EF55C87A-15AC-E54D-B95E-A8131B45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55" y="-1120781"/>
            <a:ext cx="11647868" cy="904881"/>
          </a:xfrm>
        </p:spPr>
        <p:txBody>
          <a:bodyPr>
            <a:normAutofit/>
          </a:bodyPr>
          <a:lstStyle/>
          <a:p>
            <a:r>
              <a:rPr lang="en-US" sz="2800" dirty="0"/>
              <a:t>Need for Improved Data Science Training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1ABA70-7F5F-8D61-87EF-B130E9A80ECF}"/>
              </a:ext>
            </a:extLst>
          </p:cNvPr>
          <p:cNvSpPr txBox="1"/>
          <p:nvPr/>
        </p:nvSpPr>
        <p:spPr>
          <a:xfrm>
            <a:off x="272066" y="285234"/>
            <a:ext cx="7195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Need for Improved Data Science Training</a:t>
            </a:r>
          </a:p>
        </p:txBody>
      </p:sp>
      <p:pic>
        <p:nvPicPr>
          <p:cNvPr id="25" name="Picture 24" descr="High-throughput/ High-content Technologies are generating More Data">
            <a:extLst>
              <a:ext uri="{FF2B5EF4-FFF2-40B4-BE49-F238E27FC236}">
                <a16:creationId xmlns:a16="http://schemas.microsoft.com/office/drawing/2014/main" id="{0BA82C9A-E2D6-6E4D-BFF7-456527D87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40" y="1277149"/>
            <a:ext cx="4635062" cy="2560320"/>
          </a:xfrm>
          <a:prstGeom prst="rect">
            <a:avLst/>
          </a:prstGeom>
        </p:spPr>
      </p:pic>
      <p:pic>
        <p:nvPicPr>
          <p:cNvPr id="27" name="Picture 26" descr="Cross-disciplinary Research is becoming more common, intigrating multiple variable types">
            <a:extLst>
              <a:ext uri="{FF2B5EF4-FFF2-40B4-BE49-F238E27FC236}">
                <a16:creationId xmlns:a16="http://schemas.microsoft.com/office/drawing/2014/main" id="{82258D38-E05E-D24E-86F2-1F9CC3CFB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238" y="1277149"/>
            <a:ext cx="4635062" cy="2560320"/>
          </a:xfrm>
          <a:prstGeom prst="rect">
            <a:avLst/>
          </a:prstGeom>
        </p:spPr>
      </p:pic>
      <p:pic>
        <p:nvPicPr>
          <p:cNvPr id="29" name="Picture 28" descr="Data preservation efforts and record keeping are becoming pillars to scientifically sound research">
            <a:extLst>
              <a:ext uri="{FF2B5EF4-FFF2-40B4-BE49-F238E27FC236}">
                <a16:creationId xmlns:a16="http://schemas.microsoft.com/office/drawing/2014/main" id="{7A24AB18-5F02-3243-9646-67FFAC2EB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132" y="3997018"/>
            <a:ext cx="4635062" cy="25603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71E75-EB79-084F-A6E3-E9D869205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141CA-5CBD-054A-89DF-3EB0C5553F7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33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6C62F-71C5-3547-BF71-85D256182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006481"/>
            <a:ext cx="11647868" cy="904881"/>
          </a:xfrm>
        </p:spPr>
        <p:txBody>
          <a:bodyPr>
            <a:normAutofit/>
          </a:bodyPr>
          <a:lstStyle/>
          <a:p>
            <a:r>
              <a:rPr lang="en-US" sz="2800" dirty="0"/>
              <a:t>Need for Improved Data Science Training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5B4BF0-8C9D-F768-1BB7-F7D74BE73BAA}"/>
              </a:ext>
            </a:extLst>
          </p:cNvPr>
          <p:cNvSpPr txBox="1"/>
          <p:nvPr/>
        </p:nvSpPr>
        <p:spPr>
          <a:xfrm>
            <a:off x="272066" y="285234"/>
            <a:ext cx="7195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Need for Improved Data Science Training</a:t>
            </a:r>
          </a:p>
        </p:txBody>
      </p:sp>
      <p:pic>
        <p:nvPicPr>
          <p:cNvPr id="25" name="Picture 24" descr="High-throughput/ High-content Technologies are generating More Data">
            <a:extLst>
              <a:ext uri="{FF2B5EF4-FFF2-40B4-BE49-F238E27FC236}">
                <a16:creationId xmlns:a16="http://schemas.microsoft.com/office/drawing/2014/main" id="{0BA82C9A-E2D6-6E4D-BFF7-456527D87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40" y="1277149"/>
            <a:ext cx="4635062" cy="2560320"/>
          </a:xfrm>
          <a:prstGeom prst="rect">
            <a:avLst/>
          </a:prstGeom>
        </p:spPr>
      </p:pic>
      <p:pic>
        <p:nvPicPr>
          <p:cNvPr id="27" name="Picture 26" descr="Cross-disciplinary Research is becoming more common, intigrating multiple variable types">
            <a:extLst>
              <a:ext uri="{FF2B5EF4-FFF2-40B4-BE49-F238E27FC236}">
                <a16:creationId xmlns:a16="http://schemas.microsoft.com/office/drawing/2014/main" id="{82258D38-E05E-D24E-86F2-1F9CC3CFB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238" y="1277149"/>
            <a:ext cx="4635062" cy="2560320"/>
          </a:xfrm>
          <a:prstGeom prst="rect">
            <a:avLst/>
          </a:prstGeom>
        </p:spPr>
      </p:pic>
      <p:pic>
        <p:nvPicPr>
          <p:cNvPr id="29" name="Picture 28" descr="Data preservation efforts and record keeping are becoming pillars to scientifically sound research">
            <a:extLst>
              <a:ext uri="{FF2B5EF4-FFF2-40B4-BE49-F238E27FC236}">
                <a16:creationId xmlns:a16="http://schemas.microsoft.com/office/drawing/2014/main" id="{7A24AB18-5F02-3243-9646-67FFAC2EB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132" y="3997018"/>
            <a:ext cx="4635062" cy="256032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034351-CEAF-A144-88E4-86CC4E593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4525" y="4388745"/>
            <a:ext cx="3844343" cy="17768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i="1" dirty="0"/>
              <a:t>How can we make use of these growing resources to better understand environmental stressors???</a:t>
            </a:r>
          </a:p>
          <a:p>
            <a:pPr marL="0" indent="0" algn="ctr">
              <a:buNone/>
            </a:pPr>
            <a:r>
              <a:rPr lang="en-US" sz="2000" b="1" i="1" u="sng" dirty="0"/>
              <a:t>DATA SCIENCE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71E75-EB79-084F-A6E3-E9D869205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141CA-5CBD-054A-89DF-3EB0C5553F7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14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48D58-5691-4BE6-A4D1-22C9D8A92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Data Science Training through TAME Toolkit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4FFC7-868C-D858-36B1-18FF02059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53067"/>
            <a:ext cx="5210908" cy="4771491"/>
          </a:xfrm>
        </p:spPr>
        <p:txBody>
          <a:bodyPr>
            <a:normAutofit/>
          </a:bodyPr>
          <a:lstStyle/>
          <a:p>
            <a:pPr>
              <a:spcAft>
                <a:spcPts val="1600"/>
              </a:spcAft>
            </a:pPr>
            <a:r>
              <a:rPr lang="en-US" sz="2000"/>
              <a:t>Multiple authors share </a:t>
            </a:r>
            <a:r>
              <a:rPr lang="en-US" sz="2000" dirty="0"/>
              <a:t>knowledge and translate experiences gathered by multiple authors on data management and analysis methods to address real-world issues in environmental health through carefully developed training modules</a:t>
            </a:r>
          </a:p>
          <a:p>
            <a:pPr>
              <a:spcAft>
                <a:spcPts val="1600"/>
              </a:spcAft>
            </a:pPr>
            <a:r>
              <a:rPr lang="en-US" sz="2000" dirty="0"/>
              <a:t>This training effort is currently being launched as the </a:t>
            </a:r>
            <a:r>
              <a:rPr lang="en-US" sz="2000" b="1" dirty="0" err="1"/>
              <a:t>in</a:t>
            </a:r>
            <a:r>
              <a:rPr lang="en-US" sz="2000" b="1" u="sng" dirty="0" err="1"/>
              <a:t>T</a:t>
            </a:r>
            <a:r>
              <a:rPr lang="en-US" sz="2000" b="1" dirty="0" err="1"/>
              <a:t>elligence</a:t>
            </a:r>
            <a:r>
              <a:rPr lang="en-US" sz="2000" b="1" dirty="0"/>
              <a:t> </a:t>
            </a:r>
            <a:r>
              <a:rPr lang="en-US" sz="2000" b="1" u="sng" dirty="0"/>
              <a:t>A</a:t>
            </a:r>
            <a:r>
              <a:rPr lang="en-US" sz="2000" b="1" dirty="0"/>
              <a:t>nd </a:t>
            </a:r>
            <a:r>
              <a:rPr lang="en-US" sz="2000" b="1" u="sng" dirty="0"/>
              <a:t>M</a:t>
            </a:r>
            <a:r>
              <a:rPr lang="en-US" sz="2000" b="1" dirty="0"/>
              <a:t>achine </a:t>
            </a:r>
            <a:r>
              <a:rPr lang="en-US" sz="2000" b="1" dirty="0" err="1"/>
              <a:t>l</a:t>
            </a:r>
            <a:r>
              <a:rPr lang="en-US" sz="2000" b="1" u="sng" dirty="0" err="1"/>
              <a:t>E</a:t>
            </a:r>
            <a:r>
              <a:rPr lang="en-US" sz="2000" b="1" dirty="0" err="1"/>
              <a:t>arning</a:t>
            </a:r>
            <a:r>
              <a:rPr lang="en-US" sz="2000" b="1" dirty="0"/>
              <a:t> (TAME) </a:t>
            </a:r>
            <a:r>
              <a:rPr lang="en-US" sz="2000" dirty="0"/>
              <a:t>Toolkit</a:t>
            </a:r>
          </a:p>
          <a:p>
            <a:pPr>
              <a:spcAft>
                <a:spcPts val="1600"/>
              </a:spcAft>
            </a:pPr>
            <a:r>
              <a:rPr lang="en-US" sz="2000" dirty="0"/>
              <a:t>Promotes didactic data generation, management, and analysis methods to </a:t>
            </a:r>
            <a:r>
              <a:rPr lang="en-US" sz="2000" b="1" dirty="0"/>
              <a:t>“TAME” data </a:t>
            </a:r>
            <a:r>
              <a:rPr lang="en-US" sz="2000" dirty="0"/>
              <a:t>in environmental health studies</a:t>
            </a:r>
          </a:p>
        </p:txBody>
      </p:sp>
      <p:pic>
        <p:nvPicPr>
          <p:cNvPr id="5" name="Picture 4" descr="Graphical user interface, text, application, Word">
            <a:extLst>
              <a:ext uri="{FF2B5EF4-FFF2-40B4-BE49-F238E27FC236}">
                <a16:creationId xmlns:a16="http://schemas.microsoft.com/office/drawing/2014/main" id="{F1D22D66-CDCD-B449-207B-3EA52F62C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30488"/>
            <a:ext cx="4727596" cy="46563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FCE9C6-1A54-3173-98EF-CBAC72099A73}"/>
              </a:ext>
            </a:extLst>
          </p:cNvPr>
          <p:cNvSpPr txBox="1"/>
          <p:nvPr/>
        </p:nvSpPr>
        <p:spPr>
          <a:xfrm>
            <a:off x="7729478" y="6012186"/>
            <a:ext cx="31064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>
                <a:latin typeface="Helvetica" pitchFamily="2" charset="0"/>
              </a:rPr>
              <a:t>https://uncsrp.github.io/Data-Analysis-Training-Modules/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2891F-E17B-0989-6D9E-8143719A9223}"/>
              </a:ext>
            </a:extLst>
          </p:cNvPr>
          <p:cNvSpPr txBox="1"/>
          <p:nvPr/>
        </p:nvSpPr>
        <p:spPr>
          <a:xfrm>
            <a:off x="9170474" y="6213617"/>
            <a:ext cx="16654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>
                <a:latin typeface="Helvetica" pitchFamily="2" charset="0"/>
              </a:rPr>
              <a:t>https://</a:t>
            </a:r>
            <a:r>
              <a:rPr lang="en-US" sz="900" i="1" dirty="0" err="1">
                <a:latin typeface="Helvetica" pitchFamily="2" charset="0"/>
              </a:rPr>
              <a:t>github.com</a:t>
            </a:r>
            <a:r>
              <a:rPr lang="en-US" sz="900" i="1" dirty="0">
                <a:latin typeface="Helvetica" pitchFamily="2" charset="0"/>
              </a:rPr>
              <a:t>/UNCSRP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0EBA3-9B11-7617-7B3E-904170EAA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141CA-5CBD-054A-89DF-3EB0C5553F7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15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2EFE3-0837-9E13-851A-88BA69903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Wonderful Team of TAME Contributors</a:t>
            </a:r>
          </a:p>
        </p:txBody>
      </p:sp>
      <p:pic>
        <p:nvPicPr>
          <p:cNvPr id="27" name="Picture 26" descr="Kyle Roell">
            <a:extLst>
              <a:ext uri="{FF2B5EF4-FFF2-40B4-BE49-F238E27FC236}">
                <a16:creationId xmlns:a16="http://schemas.microsoft.com/office/drawing/2014/main" id="{F685E682-EFF7-0330-A26A-C9C762CB3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54" r="14054"/>
          <a:stretch/>
        </p:blipFill>
        <p:spPr>
          <a:xfrm>
            <a:off x="454008" y="1268145"/>
            <a:ext cx="1273332" cy="16093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67E030-CEB2-A8F1-902C-E49CF88C0AB5}"/>
              </a:ext>
            </a:extLst>
          </p:cNvPr>
          <p:cNvSpPr txBox="1"/>
          <p:nvPr/>
        </p:nvSpPr>
        <p:spPr>
          <a:xfrm>
            <a:off x="136085" y="2963457"/>
            <a:ext cx="1909178" cy="634020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Kyle </a:t>
            </a:r>
            <a:r>
              <a:rPr lang="en-US" sz="1600" b="1" dirty="0" err="1">
                <a:latin typeface="Helvetica" pitchFamily="2" charset="0"/>
              </a:rPr>
              <a:t>Roell</a:t>
            </a:r>
            <a:endParaRPr lang="en-US" sz="1600" b="1" dirty="0">
              <a:latin typeface="Helvetica" pitchFamily="2" charset="0"/>
            </a:endParaRPr>
          </a:p>
          <a:p>
            <a:pPr algn="ctr"/>
            <a:r>
              <a:rPr lang="en-US" sz="1200" dirty="0">
                <a:latin typeface="Helvetica" pitchFamily="2" charset="0"/>
              </a:rPr>
              <a:t>Data Analyst,</a:t>
            </a:r>
          </a:p>
          <a:p>
            <a:pPr algn="ctr"/>
            <a:r>
              <a:rPr lang="en-US" sz="1200" dirty="0">
                <a:latin typeface="Helvetica" pitchFamily="2" charset="0"/>
              </a:rPr>
              <a:t>UNC-SRP, UNC</a:t>
            </a:r>
          </a:p>
        </p:txBody>
      </p:sp>
      <p:pic>
        <p:nvPicPr>
          <p:cNvPr id="6" name="Picture 5" descr="Lauren Koval">
            <a:extLst>
              <a:ext uri="{FF2B5EF4-FFF2-40B4-BE49-F238E27FC236}">
                <a16:creationId xmlns:a16="http://schemas.microsoft.com/office/drawing/2014/main" id="{6C67BFC9-11C7-C529-E46B-02909EEB75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88" t="7375" r="9990" b="23167"/>
          <a:stretch/>
        </p:blipFill>
        <p:spPr>
          <a:xfrm>
            <a:off x="2324564" y="1268145"/>
            <a:ext cx="1340544" cy="16093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BA69C7-8B16-BE42-8EBF-0F1402DB76E9}"/>
              </a:ext>
            </a:extLst>
          </p:cNvPr>
          <p:cNvSpPr txBox="1"/>
          <p:nvPr/>
        </p:nvSpPr>
        <p:spPr>
          <a:xfrm>
            <a:off x="2071643" y="2963457"/>
            <a:ext cx="1846386" cy="634020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Lauren </a:t>
            </a:r>
            <a:r>
              <a:rPr lang="en-US" sz="1600" b="1" dirty="0" err="1">
                <a:latin typeface="Helvetica" pitchFamily="2" charset="0"/>
              </a:rPr>
              <a:t>Koval</a:t>
            </a:r>
            <a:endParaRPr lang="en-US" sz="1600" b="1" dirty="0">
              <a:latin typeface="Helvetica" pitchFamily="2" charset="0"/>
            </a:endParaRPr>
          </a:p>
          <a:p>
            <a:pPr algn="ctr"/>
            <a:r>
              <a:rPr lang="en-US" sz="1200" dirty="0">
                <a:latin typeface="Helvetica" pitchFamily="2" charset="0"/>
              </a:rPr>
              <a:t>PhD Candidate,</a:t>
            </a:r>
          </a:p>
          <a:p>
            <a:pPr algn="ctr"/>
            <a:r>
              <a:rPr lang="en-US" sz="1200" dirty="0" err="1">
                <a:latin typeface="Helvetica" pitchFamily="2" charset="0"/>
              </a:rPr>
              <a:t>Ragerlab</a:t>
            </a:r>
            <a:r>
              <a:rPr lang="en-US" sz="1200" dirty="0">
                <a:latin typeface="Helvetica" pitchFamily="2" charset="0"/>
              </a:rPr>
              <a:t>, UNC</a:t>
            </a:r>
          </a:p>
        </p:txBody>
      </p:sp>
      <p:pic>
        <p:nvPicPr>
          <p:cNvPr id="7" name="Picture 2" descr="Rebecca Boyles">
            <a:extLst>
              <a:ext uri="{FF2B5EF4-FFF2-40B4-BE49-F238E27FC236}">
                <a16:creationId xmlns:a16="http://schemas.microsoft.com/office/drawing/2014/main" id="{682E1F24-1D41-6206-12AD-4F8B5D72B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984" r="8258"/>
          <a:stretch/>
        </p:blipFill>
        <p:spPr bwMode="auto">
          <a:xfrm>
            <a:off x="4324849" y="1268145"/>
            <a:ext cx="1368965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EC9B27-B989-DAB0-C4E6-EA327632CFC3}"/>
              </a:ext>
            </a:extLst>
          </p:cNvPr>
          <p:cNvSpPr txBox="1"/>
          <p:nvPr/>
        </p:nvSpPr>
        <p:spPr>
          <a:xfrm>
            <a:off x="4086138" y="2963457"/>
            <a:ext cx="1846386" cy="634020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Rebecca Boyles</a:t>
            </a:r>
          </a:p>
          <a:p>
            <a:pPr algn="ctr"/>
            <a:r>
              <a:rPr lang="en-US" sz="1200" dirty="0">
                <a:latin typeface="Helvetica" pitchFamily="2" charset="0"/>
              </a:rPr>
              <a:t>Data Management Director and Scientist, RTI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B99F9F-AA19-70CC-3E8E-E89C199A230B}"/>
              </a:ext>
            </a:extLst>
          </p:cNvPr>
          <p:cNvSpPr txBox="1"/>
          <p:nvPr/>
        </p:nvSpPr>
        <p:spPr>
          <a:xfrm>
            <a:off x="6350803" y="1744584"/>
            <a:ext cx="1447454" cy="387798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</a:rPr>
              <a:t>Headshot not preferred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70672F-626E-C5EC-E075-1E8743D4F232}"/>
              </a:ext>
            </a:extLst>
          </p:cNvPr>
          <p:cNvSpPr txBox="1"/>
          <p:nvPr/>
        </p:nvSpPr>
        <p:spPr>
          <a:xfrm>
            <a:off x="6119941" y="2963457"/>
            <a:ext cx="1909178" cy="818686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Grace </a:t>
            </a:r>
            <a:r>
              <a:rPr lang="en-US" sz="1600" b="1" dirty="0" err="1">
                <a:latin typeface="Helvetica" pitchFamily="2" charset="0"/>
              </a:rPr>
              <a:t>Patlewicz</a:t>
            </a:r>
            <a:endParaRPr lang="en-US" sz="1600" b="1" dirty="0">
              <a:latin typeface="Helvetica" pitchFamily="2" charset="0"/>
            </a:endParaRPr>
          </a:p>
          <a:p>
            <a:pPr algn="ctr"/>
            <a:r>
              <a:rPr lang="en-US" sz="1200" dirty="0">
                <a:latin typeface="Helvetica" pitchFamily="2" charset="0"/>
              </a:rPr>
              <a:t>Chemistry and Cheminformatics Scientist,</a:t>
            </a:r>
          </a:p>
          <a:p>
            <a:pPr algn="ctr"/>
            <a:r>
              <a:rPr lang="en-US" sz="1200" dirty="0">
                <a:latin typeface="Helvetica" pitchFamily="2" charset="0"/>
              </a:rPr>
              <a:t>US EPA</a:t>
            </a:r>
          </a:p>
        </p:txBody>
      </p:sp>
      <p:pic>
        <p:nvPicPr>
          <p:cNvPr id="8" name="Picture 6" descr="Caroline Ring">
            <a:extLst>
              <a:ext uri="{FF2B5EF4-FFF2-40B4-BE49-F238E27FC236}">
                <a16:creationId xmlns:a16="http://schemas.microsoft.com/office/drawing/2014/main" id="{E28D94E9-1103-11EB-14E3-0F318A0E7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9"/>
          <a:stretch/>
        </p:blipFill>
        <p:spPr bwMode="auto">
          <a:xfrm>
            <a:off x="8303524" y="1268145"/>
            <a:ext cx="1447454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780BCD-2982-FCCE-AEC7-BA893AB14029}"/>
              </a:ext>
            </a:extLst>
          </p:cNvPr>
          <p:cNvSpPr txBox="1"/>
          <p:nvPr/>
        </p:nvSpPr>
        <p:spPr>
          <a:xfrm>
            <a:off x="8104058" y="2963457"/>
            <a:ext cx="1846386" cy="634020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Caroline Ring</a:t>
            </a:r>
          </a:p>
          <a:p>
            <a:pPr algn="ctr"/>
            <a:r>
              <a:rPr lang="en-US" sz="1200" dirty="0">
                <a:latin typeface="Helvetica" pitchFamily="2" charset="0"/>
              </a:rPr>
              <a:t>Computational Exposure Scientist, US EPA</a:t>
            </a:r>
          </a:p>
        </p:txBody>
      </p:sp>
      <p:pic>
        <p:nvPicPr>
          <p:cNvPr id="9" name="Picture 8" descr="Cynthia Rider, Ph.D.">
            <a:extLst>
              <a:ext uri="{FF2B5EF4-FFF2-40B4-BE49-F238E27FC236}">
                <a16:creationId xmlns:a16="http://schemas.microsoft.com/office/drawing/2014/main" id="{ACBB287D-23F4-56F5-6999-C12EA961F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813" y="1268145"/>
            <a:ext cx="1287475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F3CB0A-BBF7-DD8E-6FC1-370973697FF6}"/>
              </a:ext>
            </a:extLst>
          </p:cNvPr>
          <p:cNvSpPr txBox="1"/>
          <p:nvPr/>
        </p:nvSpPr>
        <p:spPr>
          <a:xfrm>
            <a:off x="10120357" y="2963457"/>
            <a:ext cx="1846386" cy="634020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Cynthia Rider</a:t>
            </a:r>
          </a:p>
          <a:p>
            <a:pPr algn="ctr"/>
            <a:r>
              <a:rPr lang="en-US" sz="1200" dirty="0">
                <a:latin typeface="Helvetica" pitchFamily="2" charset="0"/>
              </a:rPr>
              <a:t>Mixtures Toxicologist, NIEHS / NTP</a:t>
            </a:r>
          </a:p>
        </p:txBody>
      </p:sp>
      <p:pic>
        <p:nvPicPr>
          <p:cNvPr id="10" name="Picture 10" descr="Cavin Ward-Caviness">
            <a:extLst>
              <a:ext uri="{FF2B5EF4-FFF2-40B4-BE49-F238E27FC236}">
                <a16:creationId xmlns:a16="http://schemas.microsoft.com/office/drawing/2014/main" id="{3A8A675B-DB39-2738-1649-223D83929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"/>
          <a:stretch/>
        </p:blipFill>
        <p:spPr bwMode="auto">
          <a:xfrm>
            <a:off x="926020" y="4135769"/>
            <a:ext cx="1119243" cy="161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4A2E5C3-E07C-4725-BE93-29D363453594}"/>
              </a:ext>
            </a:extLst>
          </p:cNvPr>
          <p:cNvSpPr txBox="1"/>
          <p:nvPr/>
        </p:nvSpPr>
        <p:spPr>
          <a:xfrm>
            <a:off x="313699" y="5764198"/>
            <a:ext cx="2131530" cy="634020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Cavin Ward-</a:t>
            </a:r>
            <a:r>
              <a:rPr lang="en-US" sz="1600" b="1" dirty="0" err="1">
                <a:latin typeface="Helvetica" pitchFamily="2" charset="0"/>
              </a:rPr>
              <a:t>Caviness</a:t>
            </a:r>
            <a:endParaRPr lang="en-US" sz="1600" b="1" dirty="0">
              <a:latin typeface="Helvetica" pitchFamily="2" charset="0"/>
            </a:endParaRPr>
          </a:p>
          <a:p>
            <a:pPr algn="ctr"/>
            <a:r>
              <a:rPr lang="en-US" sz="1200" dirty="0">
                <a:latin typeface="Helvetica" pitchFamily="2" charset="0"/>
              </a:rPr>
              <a:t>Computational Biologist,</a:t>
            </a:r>
          </a:p>
          <a:p>
            <a:pPr algn="ctr"/>
            <a:r>
              <a:rPr lang="en-US" sz="1200" dirty="0">
                <a:latin typeface="Helvetica" pitchFamily="2" charset="0"/>
              </a:rPr>
              <a:t>US EPA</a:t>
            </a:r>
          </a:p>
        </p:txBody>
      </p:sp>
      <p:pic>
        <p:nvPicPr>
          <p:cNvPr id="11" name="Picture 12" descr="David Reif">
            <a:extLst>
              <a:ext uri="{FF2B5EF4-FFF2-40B4-BE49-F238E27FC236}">
                <a16:creationId xmlns:a16="http://schemas.microsoft.com/office/drawing/2014/main" id="{7E8CC03C-C50F-D841-7A7B-0B711F59E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47" y="4135769"/>
            <a:ext cx="1104569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D299C0-A90E-C491-50D8-77BB2D469A90}"/>
              </a:ext>
            </a:extLst>
          </p:cNvPr>
          <p:cNvSpPr txBox="1"/>
          <p:nvPr/>
        </p:nvSpPr>
        <p:spPr>
          <a:xfrm>
            <a:off x="2409468" y="5764198"/>
            <a:ext cx="2444782" cy="818686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David </a:t>
            </a:r>
            <a:r>
              <a:rPr lang="en-US" sz="1600" b="1" dirty="0" err="1">
                <a:latin typeface="Helvetica" pitchFamily="2" charset="0"/>
              </a:rPr>
              <a:t>Reif</a:t>
            </a:r>
            <a:endParaRPr lang="en-US" sz="1600" b="1" dirty="0">
              <a:latin typeface="Helvetica" pitchFamily="2" charset="0"/>
            </a:endParaRPr>
          </a:p>
          <a:p>
            <a:pPr algn="ctr"/>
            <a:r>
              <a:rPr lang="en-US" sz="1200" dirty="0">
                <a:latin typeface="Helvetica" pitchFamily="2" charset="0"/>
              </a:rPr>
              <a:t>Professor and NCSU-SRP</a:t>
            </a:r>
          </a:p>
          <a:p>
            <a:pPr algn="ctr"/>
            <a:r>
              <a:rPr lang="en-US" sz="1200" dirty="0">
                <a:latin typeface="Helvetica" pitchFamily="2" charset="0"/>
              </a:rPr>
              <a:t>Data Management and Analysis Lead, NCSU</a:t>
            </a:r>
          </a:p>
        </p:txBody>
      </p:sp>
      <p:pic>
        <p:nvPicPr>
          <p:cNvPr id="12" name="Picture 14" descr="Ilona Jaspers">
            <a:extLst>
              <a:ext uri="{FF2B5EF4-FFF2-40B4-BE49-F238E27FC236}">
                <a16:creationId xmlns:a16="http://schemas.microsoft.com/office/drawing/2014/main" id="{4D3C66DF-309E-721C-F96C-AFD4D2F27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576" y="4135769"/>
            <a:ext cx="1070945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5D5DEC-0D05-2321-1D72-0EB94A82D0B5}"/>
              </a:ext>
            </a:extLst>
          </p:cNvPr>
          <p:cNvSpPr txBox="1"/>
          <p:nvPr/>
        </p:nvSpPr>
        <p:spPr>
          <a:xfrm>
            <a:off x="4896053" y="5764198"/>
            <a:ext cx="2131530" cy="818686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Ilona Jaspers</a:t>
            </a:r>
          </a:p>
          <a:p>
            <a:pPr algn="ctr"/>
            <a:r>
              <a:rPr lang="en-US" sz="1200" dirty="0">
                <a:latin typeface="Helvetica" pitchFamily="2" charset="0"/>
              </a:rPr>
              <a:t>Professor and Curriculum in Environmental Medicine and Toxicology Director, UNC</a:t>
            </a:r>
          </a:p>
        </p:txBody>
      </p:sp>
      <p:pic>
        <p:nvPicPr>
          <p:cNvPr id="13" name="Picture 16" descr="Rebecca Fry">
            <a:extLst>
              <a:ext uri="{FF2B5EF4-FFF2-40B4-BE49-F238E27FC236}">
                <a16:creationId xmlns:a16="http://schemas.microsoft.com/office/drawing/2014/main" id="{1343AEAD-462D-8190-0C42-DE34BFB6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328" y="4135769"/>
            <a:ext cx="1213752" cy="161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712A7BD-FC54-77F8-5070-DF26E1F0E7E5}"/>
              </a:ext>
            </a:extLst>
          </p:cNvPr>
          <p:cNvSpPr txBox="1"/>
          <p:nvPr/>
        </p:nvSpPr>
        <p:spPr>
          <a:xfrm>
            <a:off x="7169439" y="5764198"/>
            <a:ext cx="2131530" cy="818686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Rebecca Fry</a:t>
            </a:r>
          </a:p>
          <a:p>
            <a:pPr algn="ctr"/>
            <a:r>
              <a:rPr lang="en-US" sz="1200" dirty="0">
                <a:latin typeface="Helvetica" pitchFamily="2" charset="0"/>
              </a:rPr>
              <a:t>Professor and Superfund Research Program (UNC-SRP) Director, UNC</a:t>
            </a:r>
          </a:p>
        </p:txBody>
      </p:sp>
      <p:pic>
        <p:nvPicPr>
          <p:cNvPr id="14" name="Picture 13" descr="Julia Rager">
            <a:extLst>
              <a:ext uri="{FF2B5EF4-FFF2-40B4-BE49-F238E27FC236}">
                <a16:creationId xmlns:a16="http://schemas.microsoft.com/office/drawing/2014/main" id="{A3D27FCC-FD49-AD16-3051-5303DA83B48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398" r="12708" b="9251"/>
          <a:stretch/>
        </p:blipFill>
        <p:spPr>
          <a:xfrm>
            <a:off x="9791683" y="4135769"/>
            <a:ext cx="1327224" cy="16108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980EFDE-8812-DCD2-DBAD-A8402AC500A7}"/>
              </a:ext>
            </a:extLst>
          </p:cNvPr>
          <p:cNvSpPr txBox="1"/>
          <p:nvPr/>
        </p:nvSpPr>
        <p:spPr>
          <a:xfrm>
            <a:off x="9389530" y="5764198"/>
            <a:ext cx="2131530" cy="818686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Julia </a:t>
            </a:r>
            <a:r>
              <a:rPr lang="en-US" sz="1600" b="1" dirty="0" err="1">
                <a:latin typeface="Helvetica" pitchFamily="2" charset="0"/>
              </a:rPr>
              <a:t>Rager</a:t>
            </a:r>
            <a:endParaRPr lang="en-US" sz="1600" b="1" dirty="0">
              <a:latin typeface="Helvetica" pitchFamily="2" charset="0"/>
            </a:endParaRPr>
          </a:p>
          <a:p>
            <a:pPr algn="ctr"/>
            <a:r>
              <a:rPr lang="en-US" sz="1200" dirty="0">
                <a:latin typeface="Helvetica" pitchFamily="2" charset="0"/>
              </a:rPr>
              <a:t>Assistant Professor and UNC-SRP Data Management and Analysis Co-Lead, UNC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5ABB1-6931-A23B-4366-F925D4D37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141CA-5CBD-054A-89DF-3EB0C5553F7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41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8A732-C577-FF83-7280-03794C039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TAME Modules Presented through </a:t>
            </a:r>
            <a:r>
              <a:rPr lang="en-US" sz="2800" dirty="0" err="1"/>
              <a:t>Bookdown</a:t>
            </a:r>
            <a:endParaRPr lang="en-US" sz="2800" dirty="0"/>
          </a:p>
        </p:txBody>
      </p:sp>
      <p:pic>
        <p:nvPicPr>
          <p:cNvPr id="7" name="Picture 6" descr="TAME Modules, Graphical user interface, text, application">
            <a:extLst>
              <a:ext uri="{FF2B5EF4-FFF2-40B4-BE49-F238E27FC236}">
                <a16:creationId xmlns:a16="http://schemas.microsoft.com/office/drawing/2014/main" id="{E7A08DED-5624-5064-254D-F45C5F6D8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00" y="1395004"/>
            <a:ext cx="4727596" cy="46563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C5480C-370D-C106-7F09-1619453265B9}"/>
              </a:ext>
            </a:extLst>
          </p:cNvPr>
          <p:cNvSpPr txBox="1"/>
          <p:nvPr/>
        </p:nvSpPr>
        <p:spPr>
          <a:xfrm>
            <a:off x="602044" y="6070388"/>
            <a:ext cx="31064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Helvetica" pitchFamily="2" charset="0"/>
              </a:rPr>
              <a:t>https://uncsrp.github.io/Data-Analysis-Training-Modules/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E0099C-A601-40D0-E5FF-5F83612FDE20}"/>
              </a:ext>
            </a:extLst>
          </p:cNvPr>
          <p:cNvSpPr txBox="1"/>
          <p:nvPr/>
        </p:nvSpPr>
        <p:spPr>
          <a:xfrm>
            <a:off x="6096000" y="1225727"/>
            <a:ext cx="5222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With underlying script and datasets posted on </a:t>
            </a:r>
            <a:r>
              <a:rPr lang="en-US" sz="1600" dirty="0" err="1">
                <a:latin typeface="Helvetica" pitchFamily="2" charset="0"/>
              </a:rPr>
              <a:t>Github</a:t>
            </a:r>
            <a:r>
              <a:rPr lang="en-US" sz="1600" dirty="0">
                <a:latin typeface="Helvetica" pitchFamily="2" charset="0"/>
              </a:rPr>
              <a:t>:</a:t>
            </a:r>
          </a:p>
        </p:txBody>
      </p:sp>
      <p:pic>
        <p:nvPicPr>
          <p:cNvPr id="5" name="Picture 4" descr="TAME Modules, Graphical user interface, text, application">
            <a:extLst>
              <a:ext uri="{FF2B5EF4-FFF2-40B4-BE49-F238E27FC236}">
                <a16:creationId xmlns:a16="http://schemas.microsoft.com/office/drawing/2014/main" id="{D08A3FF7-7373-FA02-E4DA-6A5F91DF9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535" y="1623553"/>
            <a:ext cx="4410882" cy="44278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E612EA-45D8-1C7C-993B-E5FCEAB99600}"/>
              </a:ext>
            </a:extLst>
          </p:cNvPr>
          <p:cNvSpPr txBox="1"/>
          <p:nvPr/>
        </p:nvSpPr>
        <p:spPr>
          <a:xfrm>
            <a:off x="6152463" y="6070388"/>
            <a:ext cx="16654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Helvetica" pitchFamily="2" charset="0"/>
              </a:rPr>
              <a:t>https://</a:t>
            </a:r>
            <a:r>
              <a:rPr lang="en-US" sz="900" i="1" dirty="0" err="1">
                <a:latin typeface="Helvetica" pitchFamily="2" charset="0"/>
              </a:rPr>
              <a:t>github.com</a:t>
            </a:r>
            <a:r>
              <a:rPr lang="en-US" sz="900" i="1" dirty="0">
                <a:latin typeface="Helvetica" pitchFamily="2" charset="0"/>
              </a:rPr>
              <a:t>/UNCSRP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C7525-1587-E6AD-616A-1D2C20377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141CA-5CBD-054A-89DF-3EB0C5553F7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79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ger_NTPMixtures_Feb2022" id="{A99AF6CC-8DC9-5047-A428-4E7F16D3742E}" vid="{4C30217F-C35E-7A4E-A874-C120657B31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35BF067F8ACD46B3C6EF2258C28D09" ma:contentTypeVersion="18" ma:contentTypeDescription="Create a new document." ma:contentTypeScope="" ma:versionID="4e886d676166cb7ae49bec2ac0bf243f">
  <xsd:schema xmlns:xsd="http://www.w3.org/2001/XMLSchema" xmlns:xs="http://www.w3.org/2001/XMLSchema" xmlns:p="http://schemas.microsoft.com/office/2006/metadata/properties" xmlns:ns1="http://schemas.microsoft.com/sharepoint/v3" xmlns:ns2="820a8b12-53ce-4f8d-a44f-cb0888f07af4" xmlns:ns3="f8ccea31-b6eb-442e-9861-83bfaa3f0700" targetNamespace="http://schemas.microsoft.com/office/2006/metadata/properties" ma:root="true" ma:fieldsID="e226ee36dee42837657b772ac6fcd020" ns1:_="" ns2:_="" ns3:_="">
    <xsd:import namespace="http://schemas.microsoft.com/sharepoint/v3"/>
    <xsd:import namespace="820a8b12-53ce-4f8d-a44f-cb0888f07af4"/>
    <xsd:import namespace="f8ccea31-b6eb-442e-9861-83bfaa3f0700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a8b12-53ce-4f8d-a44f-cb0888f07a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8ce9f98e-9ad5-43de-b59a-72d7e946aa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ccea31-b6eb-442e-9861-83bfaa3f0700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238c785-6c13-4178-94a7-7b8ce3682f2f}" ma:internalName="TaxCatchAll" ma:showField="CatchAllData" ma:web="f8ccea31-b6eb-442e-9861-83bfaa3f07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AE8160-80EC-4068-B204-8A9676E02B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20a8b12-53ce-4f8d-a44f-cb0888f07af4"/>
    <ds:schemaRef ds:uri="f8ccea31-b6eb-442e-9861-83bfaa3f07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C235EC3-9DBE-4A1F-BF1D-43D562CEE2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30089</TotalTime>
  <Words>961</Words>
  <Application>Microsoft Office PowerPoint</Application>
  <PresentationFormat>Widescreen</PresentationFormat>
  <Paragraphs>187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Helvetica</vt:lpstr>
      <vt:lpstr>Office Theme</vt:lpstr>
      <vt:lpstr>The inTelligence And Machine lEarning (TAME) Toolkit for Introductory Data Science in Environmental Health</vt:lpstr>
      <vt:lpstr>Presentation Schedule</vt:lpstr>
      <vt:lpstr>Need for Improved Data Science Training</vt:lpstr>
      <vt:lpstr>Need for Improved Data Science Training 2</vt:lpstr>
      <vt:lpstr>Need for Improved Data Science Training 3</vt:lpstr>
      <vt:lpstr>Need for Improved Data Science Training 4</vt:lpstr>
      <vt:lpstr>Data Science Training through TAME Toolkit</vt:lpstr>
      <vt:lpstr>Wonderful Team of TAME Contributors</vt:lpstr>
      <vt:lpstr>TAME Modules Presented through Bookdown</vt:lpstr>
      <vt:lpstr>Parent Manuscript</vt:lpstr>
      <vt:lpstr>Chapter—Based Content Organization</vt:lpstr>
      <vt:lpstr>Content within Each Specific Module</vt:lpstr>
      <vt:lpstr>Screenshots in the Mixtures Sufficient Similarity Module</vt:lpstr>
      <vt:lpstr>Screenshots in a Machine Learning Module</vt:lpstr>
      <vt:lpstr>Screenshots in the -Omics Analyses Module</vt:lpstr>
      <vt:lpstr>TAME Toolkit Dissemination</vt:lpstr>
      <vt:lpstr>Course Materials</vt:lpstr>
      <vt:lpstr>Other Dissemination Efforts</vt:lpstr>
      <vt:lpstr>International Engagement</vt:lpstr>
      <vt:lpstr>TAME Effectiveness and Feedback</vt:lpstr>
      <vt:lpstr>TAME 2.0 Is Underway!</vt:lpstr>
      <vt:lpstr>Collaborations and Funding</vt:lpstr>
      <vt:lpstr>Kyle Roell’s Walk Through TAME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Mixtures Health Assessments: Combining In Silico with In Vitro / In Vivo Models to Evaluate Co-Occurring Contaminants</dc:title>
  <dc:creator>Rager, Julia</dc:creator>
  <cp:lastModifiedBy>Tallat, Muzummal (NIH/NIEHS) [C]</cp:lastModifiedBy>
  <cp:revision>1064</cp:revision>
  <dcterms:created xsi:type="dcterms:W3CDTF">2022-01-19T21:47:34Z</dcterms:created>
  <dcterms:modified xsi:type="dcterms:W3CDTF">2023-07-20T17:19:02Z</dcterms:modified>
</cp:coreProperties>
</file>