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5.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6.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7.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8.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9.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8" r:id="rId2"/>
    <p:sldMasterId id="2147483676" r:id="rId3"/>
    <p:sldMasterId id="2147483684" r:id="rId4"/>
    <p:sldMasterId id="2147483692" r:id="rId5"/>
    <p:sldMasterId id="2147483700" r:id="rId6"/>
    <p:sldMasterId id="2147483706" r:id="rId7"/>
    <p:sldMasterId id="2147483713" r:id="rId8"/>
    <p:sldMasterId id="2147483720" r:id="rId9"/>
    <p:sldMasterId id="2147483727" r:id="rId10"/>
  </p:sldMasterIdLst>
  <p:notesMasterIdLst>
    <p:notesMasterId r:id="rId19"/>
  </p:notesMasterIdLst>
  <p:sldIdLst>
    <p:sldId id="277" r:id="rId11"/>
    <p:sldId id="276" r:id="rId12"/>
    <p:sldId id="275" r:id="rId13"/>
    <p:sldId id="274" r:id="rId14"/>
    <p:sldId id="273" r:id="rId15"/>
    <p:sldId id="272" r:id="rId16"/>
    <p:sldId id="270"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2" autoAdjust="0"/>
    <p:restoredTop sz="94663" autoAdjust="0"/>
  </p:normalViewPr>
  <p:slideViewPr>
    <p:cSldViewPr>
      <p:cViewPr varScale="1">
        <p:scale>
          <a:sx n="72" d="100"/>
          <a:sy n="72" d="100"/>
        </p:scale>
        <p:origin x="150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21ED0E-8FB4-4F80-8C1E-B49EB43DE696}" type="datetimeFigureOut">
              <a:rPr lang="en-US" smtClean="0"/>
              <a:t>1/19/2017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404C6B-9C89-41A5-A0EB-CC10ADD63F7B}" type="slidenum">
              <a:rPr lang="en-US" smtClean="0"/>
              <a:t>‹#›</a:t>
            </a:fld>
            <a:endParaRPr lang="en-US"/>
          </a:p>
        </p:txBody>
      </p:sp>
    </p:spTree>
    <p:extLst>
      <p:ext uri="{BB962C8B-B14F-4D97-AF65-F5344CB8AC3E}">
        <p14:creationId xmlns:p14="http://schemas.microsoft.com/office/powerpoint/2010/main" val="2787519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Master" Target="../slideMasters/slideMaster7.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Master" Target="../slideMasters/slideMaster8.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Master" Target="../slideMasters/slideMaster9.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1858963" y="6459538"/>
            <a:ext cx="5426075"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37160" bIns="91440" anchor="b">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fontAlgn="base" hangingPunct="1">
              <a:lnSpc>
                <a:spcPct val="90000"/>
              </a:lnSpc>
              <a:spcBef>
                <a:spcPct val="0"/>
              </a:spcBef>
              <a:spcAft>
                <a:spcPct val="0"/>
              </a:spcAft>
              <a:defRPr/>
            </a:pPr>
            <a:r>
              <a:rPr lang="en-US" sz="1100">
                <a:solidFill>
                  <a:srgbClr val="000000"/>
                </a:solidFill>
                <a:cs typeface="Arial" charset="0"/>
              </a:rPr>
              <a:t> National Institutes of Health • U.S. Department of Health and Human Services</a:t>
            </a:r>
          </a:p>
        </p:txBody>
      </p:sp>
      <p:pic>
        <p:nvPicPr>
          <p:cNvPr id="5" name="Picture 1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63513"/>
            <a:ext cx="88392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257175" y="1846263"/>
            <a:ext cx="8629650" cy="1470025"/>
          </a:xfrm>
          <a:noFill/>
          <a:ln w="9525">
            <a:noFill/>
            <a:miter lim="800000"/>
            <a:headEnd/>
            <a:tailEnd/>
          </a:ln>
        </p:spPr>
        <p:txBody>
          <a:bodyPr anchor="b"/>
          <a:lstStyle>
            <a:lvl1pPr algn="ctr">
              <a:defRPr lang="en-US" sz="4300">
                <a:latin typeface="Arial Narrow" pitchFamily="34" charset="0"/>
              </a:defRPr>
            </a:lvl1pPr>
          </a:lstStyle>
          <a:p>
            <a:pPr lvl="0"/>
            <a:r>
              <a:rPr lang="en-US"/>
              <a:t>Click to edit Master title style</a:t>
            </a:r>
            <a:endParaRPr lang="en-US" dirty="0"/>
          </a:p>
        </p:txBody>
      </p:sp>
      <p:sp>
        <p:nvSpPr>
          <p:cNvPr id="3075" name="Rectangle 3"/>
          <p:cNvSpPr>
            <a:spLocks noGrp="1" noChangeArrowheads="1"/>
          </p:cNvSpPr>
          <p:nvPr>
            <p:ph type="subTitle" idx="1"/>
          </p:nvPr>
        </p:nvSpPr>
        <p:spPr>
          <a:xfrm>
            <a:off x="265122" y="3500438"/>
            <a:ext cx="8613756" cy="1752600"/>
          </a:xfrm>
          <a:noFill/>
          <a:ln w="9525">
            <a:noFill/>
            <a:miter lim="800000"/>
            <a:headEnd/>
            <a:tailEnd/>
          </a:ln>
        </p:spPr>
        <p:txBody>
          <a:bodyPr/>
          <a:lstStyle>
            <a:lvl1pPr marL="0" indent="0" algn="ctr">
              <a:buNone/>
              <a:defRPr lang="en-US" sz="2600" b="1" dirty="0">
                <a:latin typeface="Arial" pitchFamily="34" charset="0"/>
                <a:ea typeface="ＭＳ Ｐゴシック" charset="-128"/>
              </a:defRPr>
            </a:lvl1pPr>
          </a:lstStyle>
          <a:p>
            <a:pPr lvl="0"/>
            <a:r>
              <a:rPr lang="en-US"/>
              <a:t>Click to edit Master subtitle style</a:t>
            </a:r>
            <a:endParaRPr lang="en-US" dirty="0"/>
          </a:p>
        </p:txBody>
      </p:sp>
    </p:spTree>
    <p:extLst>
      <p:ext uri="{BB962C8B-B14F-4D97-AF65-F5344CB8AC3E}">
        <p14:creationId xmlns:p14="http://schemas.microsoft.com/office/powerpoint/2010/main" val="1872145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No NIH-HHS">
    <p:spTree>
      <p:nvGrpSpPr>
        <p:cNvPr id="1" name=""/>
        <p:cNvGrpSpPr/>
        <p:nvPr/>
      </p:nvGrpSpPr>
      <p:grpSpPr>
        <a:xfrm>
          <a:off x="0" y="0"/>
          <a:ext cx="0" cy="0"/>
          <a:chOff x="0" y="0"/>
          <a:chExt cx="0" cy="0"/>
        </a:xfrm>
      </p:grpSpPr>
      <p:sp>
        <p:nvSpPr>
          <p:cNvPr id="4" name="Rectangle 3"/>
          <p:cNvSpPr/>
          <p:nvPr/>
        </p:nvSpPr>
        <p:spPr>
          <a:xfrm>
            <a:off x="6389688" y="6324600"/>
            <a:ext cx="2754312"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lnSpc>
                <a:spcPct val="90000"/>
              </a:lnSpc>
              <a:defRPr/>
            </a:lvl1pPr>
            <a:lvl2pPr>
              <a:lnSpc>
                <a:spcPct val="90000"/>
              </a:lnSpc>
              <a:spcBef>
                <a:spcPts val="1400"/>
              </a:spcBef>
              <a:defRPr/>
            </a:lvl2pPr>
            <a:lvl3pPr>
              <a:lnSpc>
                <a:spcPct val="90000"/>
              </a:lnSpc>
              <a:spcBef>
                <a:spcPts val="900"/>
              </a:spcBef>
              <a:defRPr/>
            </a:lvl3pPr>
            <a:lvl4pPr>
              <a:lnSpc>
                <a:spcPct val="90000"/>
              </a:lnSpc>
              <a:spcBef>
                <a:spcPts val="600"/>
              </a:spcBef>
              <a:defRPr/>
            </a:lvl4pPr>
            <a:lvl5pPr>
              <a:lnSpc>
                <a:spcPct val="90000"/>
              </a:lnSpc>
              <a:spcBef>
                <a:spcPts val="6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77003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80454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No NIH-HHS">
    <p:spTree>
      <p:nvGrpSpPr>
        <p:cNvPr id="1" name=""/>
        <p:cNvGrpSpPr/>
        <p:nvPr/>
      </p:nvGrpSpPr>
      <p:grpSpPr>
        <a:xfrm>
          <a:off x="0" y="0"/>
          <a:ext cx="0" cy="0"/>
          <a:chOff x="0" y="0"/>
          <a:chExt cx="0" cy="0"/>
        </a:xfrm>
      </p:grpSpPr>
      <p:sp>
        <p:nvSpPr>
          <p:cNvPr id="3" name="Rectangle 2"/>
          <p:cNvSpPr/>
          <p:nvPr/>
        </p:nvSpPr>
        <p:spPr>
          <a:xfrm>
            <a:off x="6389688" y="6324600"/>
            <a:ext cx="2754312"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89448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62257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747845"/>
            <a:ext cx="3810000" cy="488156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lang="en-US" smtClean="0"/>
            </a:lvl1pPr>
            <a:lvl2pPr>
              <a:defRPr lang="en-US" smtClean="0"/>
            </a:lvl2pPr>
            <a:lvl3pPr>
              <a:defRPr lang="en-US" smtClean="0"/>
            </a:lvl3pPr>
            <a:lvl4pPr>
              <a:defRPr lang="en-US" smtClean="0"/>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747845"/>
            <a:ext cx="3810000" cy="488156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lang="en-US" smtClean="0"/>
            </a:lvl1pPr>
            <a:lvl2pPr>
              <a:defRPr lang="en-US" smtClean="0"/>
            </a:lvl2pPr>
            <a:lvl3pPr>
              <a:defRPr lang="en-US" smtClean="0"/>
            </a:lvl3pPr>
            <a:lvl4pPr>
              <a:defRPr lang="en-US" smtClean="0"/>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278199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6"/>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372"/>
            <a:ext cx="91440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1858971" y="6456382"/>
            <a:ext cx="5426075" cy="293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37160" bIns="91440" anchor="b">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lnSpc>
                <a:spcPct val="90000"/>
              </a:lnSpc>
              <a:defRPr/>
            </a:pPr>
            <a:r>
              <a:rPr lang="en-US" sz="1100" dirty="0">
                <a:cs typeface="Arial" charset="0"/>
              </a:rPr>
              <a:t> National Institutes of Health • U.S. Department of Health and Human Services</a:t>
            </a:r>
          </a:p>
        </p:txBody>
      </p:sp>
      <p:cxnSp>
        <p:nvCxnSpPr>
          <p:cNvPr id="6" name="Straight Connector 5"/>
          <p:cNvCxnSpPr/>
          <p:nvPr/>
        </p:nvCxnSpPr>
        <p:spPr>
          <a:xfrm>
            <a:off x="0" y="1152525"/>
            <a:ext cx="9144000" cy="0"/>
          </a:xfrm>
          <a:prstGeom prst="line">
            <a:avLst/>
          </a:prstGeom>
          <a:ln w="47625">
            <a:solidFill>
              <a:schemeClr val="accent6"/>
            </a:solidFill>
          </a:ln>
        </p:spPr>
        <p:style>
          <a:lnRef idx="1">
            <a:schemeClr val="accent1"/>
          </a:lnRef>
          <a:fillRef idx="0">
            <a:schemeClr val="accent1"/>
          </a:fillRef>
          <a:effectRef idx="0">
            <a:schemeClr val="accent1"/>
          </a:effectRef>
          <a:fontRef idx="minor">
            <a:schemeClr val="tx1"/>
          </a:fontRef>
        </p:style>
      </p:cxnSp>
      <p:pic>
        <p:nvPicPr>
          <p:cNvPr id="7" name="Picture 2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44665" y="240087"/>
            <a:ext cx="589121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67928" y="1264724"/>
            <a:ext cx="8408152" cy="1470025"/>
          </a:xfr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ctr">
              <a:defRPr lang="en-US" sz="4300">
                <a:latin typeface="Arial Narrow" pitchFamily="34" charset="0"/>
              </a:defRPr>
            </a:lvl1pPr>
          </a:lstStyle>
          <a:p>
            <a:pPr lvl="0"/>
            <a:r>
              <a:rPr lang="en-US"/>
              <a:t>Click to edit Master title style</a:t>
            </a:r>
            <a:endParaRPr lang="en-US" dirty="0"/>
          </a:p>
        </p:txBody>
      </p:sp>
      <p:sp>
        <p:nvSpPr>
          <p:cNvPr id="3" name="Subtitle 2"/>
          <p:cNvSpPr>
            <a:spLocks noGrp="1"/>
          </p:cNvSpPr>
          <p:nvPr>
            <p:ph type="subTitle" idx="1"/>
          </p:nvPr>
        </p:nvSpPr>
        <p:spPr>
          <a:xfrm>
            <a:off x="373335" y="2831123"/>
            <a:ext cx="8397330" cy="1752600"/>
          </a:xfr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lang="en-US" sz="2600" b="1" dirty="0">
                <a:latin typeface="Arial" pitchFamily="34" charset="0"/>
                <a:ea typeface="ＭＳ Ｐゴシック" charset="-128"/>
              </a:defRPr>
            </a:lvl1pPr>
          </a:lstStyle>
          <a:p>
            <a:pPr lvl="0"/>
            <a:r>
              <a:rPr lang="en-US"/>
              <a:t>Click to edit Master subtitle style</a:t>
            </a:r>
            <a:endParaRPr lang="en-US" dirty="0"/>
          </a:p>
        </p:txBody>
      </p:sp>
    </p:spTree>
    <p:extLst>
      <p:ext uri="{BB962C8B-B14F-4D97-AF65-F5344CB8AC3E}">
        <p14:creationId xmlns:p14="http://schemas.microsoft.com/office/powerpoint/2010/main" val="42589406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lang="en-US" smtClean="0"/>
            </a:lvl1pPr>
            <a:lvl2pPr>
              <a:defRPr lang="en-US" smtClean="0"/>
            </a:lvl2pPr>
            <a:lvl3pPr>
              <a:defRPr lang="en-US" smtClean="0"/>
            </a:lvl3pPr>
            <a:lvl4pPr>
              <a:defRPr lang="en-US" smtClean="0"/>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190526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obj" preserve="1">
  <p:cSld name="Title and Content No NIH-HH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lang="en-US" smtClean="0"/>
            </a:lvl1pPr>
            <a:lvl2pPr>
              <a:defRPr lang="en-US" smtClean="0"/>
            </a:lvl2pPr>
            <a:lvl3pPr>
              <a:defRPr lang="en-US" smtClean="0"/>
            </a:lvl3pPr>
            <a:lvl4pPr>
              <a:defRPr lang="en-US" smtClean="0"/>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055806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049585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Only" preserve="1">
  <p:cSld name="1_Title Only No NIH-HH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51256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lnSpc>
                <a:spcPct val="90000"/>
              </a:lnSpc>
              <a:defRPr/>
            </a:lvl1pPr>
            <a:lvl2pPr>
              <a:lnSpc>
                <a:spcPct val="90000"/>
              </a:lnSpc>
              <a:spcBef>
                <a:spcPts val="1400"/>
              </a:spcBef>
              <a:defRPr/>
            </a:lvl2pPr>
            <a:lvl3pPr>
              <a:lnSpc>
                <a:spcPct val="90000"/>
              </a:lnSpc>
              <a:spcBef>
                <a:spcPts val="900"/>
              </a:spcBef>
              <a:defRPr/>
            </a:lvl3pPr>
            <a:lvl4pPr>
              <a:lnSpc>
                <a:spcPct val="90000"/>
              </a:lnSpc>
              <a:spcBef>
                <a:spcPts val="600"/>
              </a:spcBef>
              <a:defRPr/>
            </a:lvl4pPr>
            <a:lvl5pPr>
              <a:lnSpc>
                <a:spcPct val="90000"/>
              </a:lnSpc>
              <a:spcBef>
                <a:spcPts val="6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17042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66766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049344"/>
            <a:ext cx="3962400" cy="488156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lang="en-US" smtClean="0"/>
            </a:lvl1pPr>
            <a:lvl2pPr>
              <a:defRPr lang="en-US" smtClean="0"/>
            </a:lvl2pPr>
            <a:lvl3pPr>
              <a:defRPr lang="en-US" smtClean="0"/>
            </a:lvl3pPr>
            <a:lvl4pPr>
              <a:defRPr lang="en-US" smtClean="0"/>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049344"/>
            <a:ext cx="3962400" cy="488156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lang="en-US" smtClean="0"/>
            </a:lvl1pPr>
            <a:lvl2pPr>
              <a:defRPr lang="en-US" smtClean="0"/>
            </a:lvl2pPr>
            <a:lvl3pPr>
              <a:defRPr lang="en-US" smtClean="0"/>
            </a:lvl3pPr>
            <a:lvl4pPr>
              <a:defRPr lang="en-US" smtClean="0"/>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710056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6"/>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372"/>
            <a:ext cx="91440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11"/>
          <p:cNvSpPr txBox="1">
            <a:spLocks noChangeArrowheads="1"/>
          </p:cNvSpPr>
          <p:nvPr/>
        </p:nvSpPr>
        <p:spPr bwMode="auto">
          <a:xfrm>
            <a:off x="1858971" y="6456382"/>
            <a:ext cx="5426075" cy="293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37160" bIns="91440" anchor="b">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lnSpc>
                <a:spcPct val="90000"/>
              </a:lnSpc>
              <a:defRPr/>
            </a:pPr>
            <a:r>
              <a:rPr lang="en-US" sz="1100" dirty="0">
                <a:solidFill>
                  <a:srgbClr val="000000"/>
                </a:solidFill>
                <a:cs typeface="Arial" charset="0"/>
              </a:rPr>
              <a:t> National Institutes of Health • U.S. Department of Health and Human Services</a:t>
            </a:r>
          </a:p>
        </p:txBody>
      </p:sp>
      <p:cxnSp>
        <p:nvCxnSpPr>
          <p:cNvPr id="6" name="Straight Connector 5"/>
          <p:cNvCxnSpPr/>
          <p:nvPr/>
        </p:nvCxnSpPr>
        <p:spPr>
          <a:xfrm>
            <a:off x="0" y="1152525"/>
            <a:ext cx="9144000" cy="0"/>
          </a:xfrm>
          <a:prstGeom prst="line">
            <a:avLst/>
          </a:prstGeom>
          <a:ln w="47625">
            <a:solidFill>
              <a:schemeClr val="accent6"/>
            </a:solidFill>
          </a:ln>
        </p:spPr>
        <p:style>
          <a:lnRef idx="1">
            <a:schemeClr val="accent1"/>
          </a:lnRef>
          <a:fillRef idx="0">
            <a:schemeClr val="accent1"/>
          </a:fillRef>
          <a:effectRef idx="0">
            <a:schemeClr val="accent1"/>
          </a:effectRef>
          <a:fontRef idx="minor">
            <a:schemeClr val="tx1"/>
          </a:fontRef>
        </p:style>
      </p:cxnSp>
      <p:pic>
        <p:nvPicPr>
          <p:cNvPr id="7" name="Picture 2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44665" y="240087"/>
            <a:ext cx="589121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257175" y="1846638"/>
            <a:ext cx="8629650" cy="1470025"/>
          </a:xfrm>
          <a:noFill/>
          <a:ln w="9525">
            <a:noFill/>
            <a:miter lim="800000"/>
            <a:headEnd/>
            <a:tailEnd/>
          </a:ln>
        </p:spPr>
        <p:txBody>
          <a:bodyPr anchor="b"/>
          <a:lstStyle>
            <a:lvl1pPr algn="ctr">
              <a:defRPr lang="en-US" sz="4300">
                <a:latin typeface="Arial Narrow" pitchFamily="34" charset="0"/>
              </a:defRPr>
            </a:lvl1pPr>
          </a:lstStyle>
          <a:p>
            <a:pPr lvl="0"/>
            <a:r>
              <a:rPr lang="en-US"/>
              <a:t>Click to edit Master title style</a:t>
            </a:r>
            <a:endParaRPr lang="en-US" dirty="0"/>
          </a:p>
        </p:txBody>
      </p:sp>
      <p:sp>
        <p:nvSpPr>
          <p:cNvPr id="3075" name="Rectangle 3"/>
          <p:cNvSpPr>
            <a:spLocks noGrp="1" noChangeArrowheads="1"/>
          </p:cNvSpPr>
          <p:nvPr>
            <p:ph type="subTitle" idx="1"/>
          </p:nvPr>
        </p:nvSpPr>
        <p:spPr>
          <a:xfrm>
            <a:off x="265122" y="3500437"/>
            <a:ext cx="8613756" cy="1752600"/>
          </a:xfrm>
          <a:noFill/>
          <a:ln w="9525">
            <a:noFill/>
            <a:miter lim="800000"/>
            <a:headEnd/>
            <a:tailEnd/>
          </a:ln>
        </p:spPr>
        <p:txBody>
          <a:bodyPr/>
          <a:lstStyle>
            <a:lvl1pPr marL="0" indent="0" algn="ctr">
              <a:buNone/>
              <a:defRPr lang="en-US" sz="2600" b="1" dirty="0">
                <a:latin typeface="Arial" pitchFamily="34" charset="0"/>
                <a:ea typeface="ＭＳ Ｐゴシック" charset="-128"/>
              </a:defRPr>
            </a:lvl1pPr>
          </a:lstStyle>
          <a:p>
            <a:pPr lvl="0"/>
            <a:r>
              <a:rPr lang="en-US"/>
              <a:t>Click to edit Master subtitle style</a:t>
            </a:r>
            <a:endParaRPr lang="en-US" dirty="0"/>
          </a:p>
        </p:txBody>
      </p:sp>
    </p:spTree>
    <p:extLst>
      <p:ext uri="{BB962C8B-B14F-4D97-AF65-F5344CB8AC3E}">
        <p14:creationId xmlns:p14="http://schemas.microsoft.com/office/powerpoint/2010/main" val="18548212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lnSpc>
                <a:spcPct val="90000"/>
              </a:lnSpc>
              <a:defRPr/>
            </a:lvl1pPr>
            <a:lvl2pPr>
              <a:lnSpc>
                <a:spcPct val="90000"/>
              </a:lnSpc>
              <a:spcBef>
                <a:spcPts val="1400"/>
              </a:spcBef>
              <a:defRPr/>
            </a:lvl2pPr>
            <a:lvl3pPr>
              <a:lnSpc>
                <a:spcPct val="90000"/>
              </a:lnSpc>
              <a:spcBef>
                <a:spcPts val="900"/>
              </a:spcBef>
              <a:defRPr/>
            </a:lvl3pPr>
            <a:lvl4pPr>
              <a:lnSpc>
                <a:spcPct val="90000"/>
              </a:lnSpc>
              <a:spcBef>
                <a:spcPts val="600"/>
              </a:spcBef>
              <a:defRPr/>
            </a:lvl4pPr>
            <a:lvl5pPr>
              <a:lnSpc>
                <a:spcPct val="90000"/>
              </a:lnSpc>
              <a:spcBef>
                <a:spcPts val="6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349178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No NIH-HHS">
    <p:spTree>
      <p:nvGrpSpPr>
        <p:cNvPr id="1" name=""/>
        <p:cNvGrpSpPr/>
        <p:nvPr/>
      </p:nvGrpSpPr>
      <p:grpSpPr>
        <a:xfrm>
          <a:off x="0" y="0"/>
          <a:ext cx="0" cy="0"/>
          <a:chOff x="0" y="0"/>
          <a:chExt cx="0" cy="0"/>
        </a:xfrm>
      </p:grpSpPr>
      <p:sp>
        <p:nvSpPr>
          <p:cNvPr id="4" name="Rectangle 3"/>
          <p:cNvSpPr/>
          <p:nvPr/>
        </p:nvSpPr>
        <p:spPr>
          <a:xfrm>
            <a:off x="6389688" y="6324600"/>
            <a:ext cx="2754312"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latin typeface="Arial"/>
            </a:endParaRPr>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lnSpc>
                <a:spcPct val="90000"/>
              </a:lnSpc>
              <a:defRPr/>
            </a:lvl1pPr>
            <a:lvl2pPr>
              <a:lnSpc>
                <a:spcPct val="90000"/>
              </a:lnSpc>
              <a:spcBef>
                <a:spcPts val="1400"/>
              </a:spcBef>
              <a:defRPr/>
            </a:lvl2pPr>
            <a:lvl3pPr>
              <a:lnSpc>
                <a:spcPct val="90000"/>
              </a:lnSpc>
              <a:spcBef>
                <a:spcPts val="900"/>
              </a:spcBef>
              <a:defRPr/>
            </a:lvl3pPr>
            <a:lvl4pPr>
              <a:lnSpc>
                <a:spcPct val="90000"/>
              </a:lnSpc>
              <a:spcBef>
                <a:spcPts val="600"/>
              </a:spcBef>
              <a:defRPr/>
            </a:lvl4pPr>
            <a:lvl5pPr>
              <a:lnSpc>
                <a:spcPct val="90000"/>
              </a:lnSpc>
              <a:spcBef>
                <a:spcPts val="6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530641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989718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No NIH-HHS">
    <p:spTree>
      <p:nvGrpSpPr>
        <p:cNvPr id="1" name=""/>
        <p:cNvGrpSpPr/>
        <p:nvPr/>
      </p:nvGrpSpPr>
      <p:grpSpPr>
        <a:xfrm>
          <a:off x="0" y="0"/>
          <a:ext cx="0" cy="0"/>
          <a:chOff x="0" y="0"/>
          <a:chExt cx="0" cy="0"/>
        </a:xfrm>
      </p:grpSpPr>
      <p:sp>
        <p:nvSpPr>
          <p:cNvPr id="3" name="Rectangle 2"/>
          <p:cNvSpPr/>
          <p:nvPr/>
        </p:nvSpPr>
        <p:spPr>
          <a:xfrm>
            <a:off x="6389688" y="6324600"/>
            <a:ext cx="2754312"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latin typeface="Arial"/>
            </a:endParaRP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122631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08507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747845"/>
            <a:ext cx="3810000" cy="488156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lang="en-US" smtClean="0"/>
            </a:lvl1pPr>
            <a:lvl2pPr>
              <a:defRPr lang="en-US" smtClean="0"/>
            </a:lvl2pPr>
            <a:lvl3pPr>
              <a:defRPr lang="en-US" smtClean="0"/>
            </a:lvl3pPr>
            <a:lvl4pPr>
              <a:defRPr lang="en-US" smtClean="0"/>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747845"/>
            <a:ext cx="3810000" cy="488156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lang="en-US" smtClean="0"/>
            </a:lvl1pPr>
            <a:lvl2pPr>
              <a:defRPr lang="en-US" smtClean="0"/>
            </a:lvl2pPr>
            <a:lvl3pPr>
              <a:defRPr lang="en-US" smtClean="0"/>
            </a:lvl3pPr>
            <a:lvl4pPr>
              <a:defRPr lang="en-US" smtClean="0"/>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360652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6"/>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372"/>
            <a:ext cx="91440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11"/>
          <p:cNvSpPr txBox="1">
            <a:spLocks noChangeArrowheads="1"/>
          </p:cNvSpPr>
          <p:nvPr/>
        </p:nvSpPr>
        <p:spPr bwMode="auto">
          <a:xfrm>
            <a:off x="1858963" y="6456380"/>
            <a:ext cx="5426075" cy="293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37160" bIns="91440" anchor="b">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lnSpc>
                <a:spcPct val="90000"/>
              </a:lnSpc>
              <a:defRPr/>
            </a:pPr>
            <a:r>
              <a:rPr lang="en-US" sz="1100">
                <a:solidFill>
                  <a:srgbClr val="000000"/>
                </a:solidFill>
                <a:cs typeface="Arial" charset="0"/>
              </a:rPr>
              <a:t> National Institutes of Health • U.S. Department of Health and Human Services</a:t>
            </a:r>
          </a:p>
        </p:txBody>
      </p:sp>
      <p:cxnSp>
        <p:nvCxnSpPr>
          <p:cNvPr id="6" name="Straight Connector 5"/>
          <p:cNvCxnSpPr/>
          <p:nvPr/>
        </p:nvCxnSpPr>
        <p:spPr>
          <a:xfrm>
            <a:off x="0" y="1152525"/>
            <a:ext cx="9144000" cy="0"/>
          </a:xfrm>
          <a:prstGeom prst="line">
            <a:avLst/>
          </a:prstGeom>
          <a:ln w="47625">
            <a:solidFill>
              <a:schemeClr val="accent6"/>
            </a:solidFill>
          </a:ln>
        </p:spPr>
        <p:style>
          <a:lnRef idx="1">
            <a:schemeClr val="accent1"/>
          </a:lnRef>
          <a:fillRef idx="0">
            <a:schemeClr val="accent1"/>
          </a:fillRef>
          <a:effectRef idx="0">
            <a:schemeClr val="accent1"/>
          </a:effectRef>
          <a:fontRef idx="minor">
            <a:schemeClr val="tx1"/>
          </a:fontRef>
        </p:style>
      </p:cxnSp>
      <p:pic>
        <p:nvPicPr>
          <p:cNvPr id="7" name="Picture 2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44661" y="240085"/>
            <a:ext cx="589121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244475" y="1829172"/>
            <a:ext cx="8684372" cy="1492623"/>
          </a:xfrm>
          <a:noFill/>
          <a:ln w="9525">
            <a:noFill/>
            <a:miter lim="800000"/>
            <a:headEnd/>
            <a:tailEnd/>
          </a:ln>
        </p:spPr>
        <p:txBody>
          <a:bodyPr anchor="b"/>
          <a:lstStyle>
            <a:lvl1pPr algn="ctr">
              <a:defRPr lang="en-US" sz="4400">
                <a:latin typeface="+mj-lt"/>
              </a:defRPr>
            </a:lvl1pPr>
          </a:lstStyle>
          <a:p>
            <a:pPr lvl="0"/>
            <a:r>
              <a:rPr lang="en-US"/>
              <a:t>Click to edit Master title style</a:t>
            </a:r>
            <a:endParaRPr lang="en-US" dirty="0"/>
          </a:p>
        </p:txBody>
      </p:sp>
      <p:sp>
        <p:nvSpPr>
          <p:cNvPr id="3075" name="Rectangle 3"/>
          <p:cNvSpPr>
            <a:spLocks noGrp="1" noChangeArrowheads="1"/>
          </p:cNvSpPr>
          <p:nvPr>
            <p:ph type="subTitle" idx="1"/>
          </p:nvPr>
        </p:nvSpPr>
        <p:spPr>
          <a:xfrm>
            <a:off x="244661" y="3550024"/>
            <a:ext cx="8684371" cy="1703014"/>
          </a:xfrm>
          <a:noFill/>
          <a:ln w="9525">
            <a:noFill/>
            <a:miter lim="800000"/>
            <a:headEnd/>
            <a:tailEnd/>
          </a:ln>
        </p:spPr>
        <p:txBody>
          <a:bodyPr/>
          <a:lstStyle>
            <a:lvl1pPr marL="0" indent="0" algn="ctr">
              <a:lnSpc>
                <a:spcPct val="100000"/>
              </a:lnSpc>
              <a:buNone/>
              <a:defRPr lang="en-US" sz="2600" b="1" dirty="0">
                <a:latin typeface="+mn-lt"/>
                <a:ea typeface="ＭＳ Ｐゴシック" charset="-128"/>
              </a:defRPr>
            </a:lvl1pPr>
          </a:lstStyle>
          <a:p>
            <a:pPr lvl="0"/>
            <a:r>
              <a:rPr lang="en-US"/>
              <a:t>Click to edit Master subtitle style</a:t>
            </a:r>
            <a:endParaRPr lang="en-US" dirty="0"/>
          </a:p>
        </p:txBody>
      </p:sp>
    </p:spTree>
    <p:extLst>
      <p:ext uri="{BB962C8B-B14F-4D97-AF65-F5344CB8AC3E}">
        <p14:creationId xmlns:p14="http://schemas.microsoft.com/office/powerpoint/2010/main" val="3173248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No NIH-HHS">
    <p:spTree>
      <p:nvGrpSpPr>
        <p:cNvPr id="1" name=""/>
        <p:cNvGrpSpPr/>
        <p:nvPr/>
      </p:nvGrpSpPr>
      <p:grpSpPr>
        <a:xfrm>
          <a:off x="0" y="0"/>
          <a:ext cx="0" cy="0"/>
          <a:chOff x="0" y="0"/>
          <a:chExt cx="0" cy="0"/>
        </a:xfrm>
      </p:grpSpPr>
      <p:sp>
        <p:nvSpPr>
          <p:cNvPr id="4" name="Rectangle 3"/>
          <p:cNvSpPr/>
          <p:nvPr/>
        </p:nvSpPr>
        <p:spPr>
          <a:xfrm>
            <a:off x="6351588" y="6351588"/>
            <a:ext cx="2792412" cy="5064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3" name="Content Placeholder 2"/>
          <p:cNvSpPr>
            <a:spLocks noGrp="1"/>
          </p:cNvSpPr>
          <p:nvPr>
            <p:ph idx="1"/>
          </p:nvPr>
        </p:nvSpPr>
        <p:spPr>
          <a:xfrm>
            <a:off x="914400" y="1981200"/>
            <a:ext cx="7772400" cy="4492625"/>
          </a:xfrm>
        </p:spPr>
        <p:txBody>
          <a:bodyPr/>
          <a:lstStyle>
            <a:lvl1pPr>
              <a:lnSpc>
                <a:spcPct val="90000"/>
              </a:lnSpc>
              <a:defRPr/>
            </a:lvl1pPr>
            <a:lvl2pPr>
              <a:lnSpc>
                <a:spcPct val="90000"/>
              </a:lnSpc>
              <a:spcBef>
                <a:spcPts val="1400"/>
              </a:spcBef>
              <a:defRPr/>
            </a:lvl2pPr>
            <a:lvl3pPr>
              <a:lnSpc>
                <a:spcPct val="90000"/>
              </a:lnSpc>
              <a:spcBef>
                <a:spcPts val="900"/>
              </a:spcBef>
              <a:defRPr/>
            </a:lvl3pPr>
            <a:lvl4pPr>
              <a:lnSpc>
                <a:spcPct val="90000"/>
              </a:lnSpc>
              <a:spcBef>
                <a:spcPts val="600"/>
              </a:spcBef>
              <a:defRPr/>
            </a:lvl4pPr>
            <a:lvl5pPr>
              <a:lnSpc>
                <a:spcPct val="90000"/>
              </a:lnSpc>
              <a:spcBef>
                <a:spcPts val="6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1"/>
          <p:cNvSpPr>
            <a:spLocks noGrp="1"/>
          </p:cNvSpPr>
          <p:nvPr>
            <p:ph type="title"/>
          </p:nvPr>
        </p:nvSpPr>
        <p:spPr>
          <a:xfrm>
            <a:off x="381000" y="914400"/>
            <a:ext cx="8395447" cy="302786"/>
          </a:xfrm>
        </p:spPr>
        <p:txBody>
          <a:bodyPr/>
          <a:lstStyle>
            <a:lvl1pPr>
              <a:defRPr sz="2000"/>
            </a:lvl1pPr>
          </a:lstStyle>
          <a:p>
            <a:r>
              <a:rPr lang="en-US" dirty="0"/>
              <a:t>Click to edit Master title style</a:t>
            </a:r>
          </a:p>
        </p:txBody>
      </p:sp>
      <p:sp>
        <p:nvSpPr>
          <p:cNvPr id="6" name="Text Placeholder 4"/>
          <p:cNvSpPr>
            <a:spLocks noGrp="1"/>
          </p:cNvSpPr>
          <p:nvPr>
            <p:ph type="body" sz="quarter" idx="10"/>
          </p:nvPr>
        </p:nvSpPr>
        <p:spPr>
          <a:xfrm>
            <a:off x="381000" y="1219200"/>
            <a:ext cx="8395447" cy="304800"/>
          </a:xfrm>
        </p:spPr>
        <p:txBody>
          <a:bodyPr/>
          <a:lstStyle>
            <a:lvl1pPr marL="0" indent="0">
              <a:buNone/>
              <a:defRPr sz="2000" b="1">
                <a:solidFill>
                  <a:schemeClr val="accent1"/>
                </a:solidFill>
              </a:defRPr>
            </a:lvl1pPr>
          </a:lstStyle>
          <a:p>
            <a:pPr lvl="0"/>
            <a:r>
              <a:rPr lang="en-US" dirty="0"/>
              <a:t>Click to edit Master text styles</a:t>
            </a:r>
          </a:p>
        </p:txBody>
      </p:sp>
      <p:sp>
        <p:nvSpPr>
          <p:cNvPr id="7" name="Text Placeholder 4"/>
          <p:cNvSpPr>
            <a:spLocks noGrp="1"/>
          </p:cNvSpPr>
          <p:nvPr>
            <p:ph type="body" sz="quarter" idx="11"/>
          </p:nvPr>
        </p:nvSpPr>
        <p:spPr>
          <a:xfrm>
            <a:off x="381000" y="1524000"/>
            <a:ext cx="8395447" cy="381000"/>
          </a:xfrm>
        </p:spPr>
        <p:txBody>
          <a:bodyPr/>
          <a:lstStyle>
            <a:lvl1pPr marL="0" indent="0">
              <a:buNone/>
              <a:defRPr sz="2400" b="1">
                <a:solidFill>
                  <a:schemeClr val="accent2"/>
                </a:solidFill>
              </a:defRPr>
            </a:lvl1pPr>
          </a:lstStyle>
          <a:p>
            <a:pPr lvl="0"/>
            <a:r>
              <a:rPr lang="en-US" dirty="0"/>
              <a:t>Click to edit Master text styles</a:t>
            </a:r>
          </a:p>
        </p:txBody>
      </p:sp>
    </p:spTree>
    <p:extLst>
      <p:ext uri="{BB962C8B-B14F-4D97-AF65-F5344CB8AC3E}">
        <p14:creationId xmlns:p14="http://schemas.microsoft.com/office/powerpoint/2010/main" val="40027268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lnSpc>
                <a:spcPct val="90000"/>
              </a:lnSpc>
              <a:spcBef>
                <a:spcPts val="1200"/>
              </a:spcBef>
              <a:defRPr sz="2400"/>
            </a:lvl1pPr>
            <a:lvl2pPr>
              <a:lnSpc>
                <a:spcPct val="90000"/>
              </a:lnSpc>
              <a:spcBef>
                <a:spcPts val="1200"/>
              </a:spcBef>
              <a:defRPr sz="2400"/>
            </a:lvl2pPr>
            <a:lvl3pPr>
              <a:lnSpc>
                <a:spcPct val="90000"/>
              </a:lnSpc>
              <a:spcBef>
                <a:spcPts val="1200"/>
              </a:spcBef>
              <a:defRPr sz="2400"/>
            </a:lvl3pPr>
            <a:lvl4pPr>
              <a:lnSpc>
                <a:spcPct val="90000"/>
              </a:lnSpc>
              <a:spcBef>
                <a:spcPts val="1200"/>
              </a:spcBef>
              <a:defRPr sz="2400"/>
            </a:lvl4pPr>
            <a:lvl5pPr>
              <a:lnSpc>
                <a:spcPct val="90000"/>
              </a:lnSpc>
              <a:spcBef>
                <a:spcPts val="1200"/>
              </a:spcBef>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543689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Content with subhea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242047" y="2057400"/>
            <a:ext cx="8686800" cy="4416426"/>
          </a:xfrm>
        </p:spPr>
        <p:txBody>
          <a:bodyPr/>
          <a:lstStyle>
            <a:lvl1pPr>
              <a:lnSpc>
                <a:spcPct val="90000"/>
              </a:lnSpc>
              <a:spcBef>
                <a:spcPts val="1200"/>
              </a:spcBef>
              <a:defRPr sz="2400"/>
            </a:lvl1pPr>
            <a:lvl2pPr>
              <a:lnSpc>
                <a:spcPct val="90000"/>
              </a:lnSpc>
              <a:spcBef>
                <a:spcPts val="1200"/>
              </a:spcBef>
              <a:defRPr sz="2400"/>
            </a:lvl2pPr>
            <a:lvl3pPr>
              <a:lnSpc>
                <a:spcPct val="90000"/>
              </a:lnSpc>
              <a:spcBef>
                <a:spcPts val="1200"/>
              </a:spcBef>
              <a:defRPr sz="2400"/>
            </a:lvl3pPr>
            <a:lvl4pPr>
              <a:lnSpc>
                <a:spcPct val="90000"/>
              </a:lnSpc>
              <a:spcBef>
                <a:spcPts val="1200"/>
              </a:spcBef>
              <a:defRPr sz="2400"/>
            </a:lvl4pPr>
            <a:lvl5pPr>
              <a:lnSpc>
                <a:spcPct val="90000"/>
              </a:lnSpc>
              <a:spcBef>
                <a:spcPts val="1200"/>
              </a:spcBef>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10"/>
          </p:nvPr>
        </p:nvSpPr>
        <p:spPr>
          <a:xfrm>
            <a:off x="242047" y="1506538"/>
            <a:ext cx="8686800" cy="469900"/>
          </a:xfrm>
        </p:spPr>
        <p:txBody>
          <a:bodyPr/>
          <a:lstStyle>
            <a:lvl1pPr marL="0" indent="0">
              <a:buNone/>
              <a:defRPr sz="2800" b="1">
                <a:solidFill>
                  <a:schemeClr val="accent1"/>
                </a:solidFill>
              </a:defRPr>
            </a:lvl1pPr>
          </a:lstStyle>
          <a:p>
            <a:pPr lvl="0"/>
            <a:r>
              <a:rPr lang="en-US"/>
              <a:t>Click to edit Master text styles</a:t>
            </a:r>
          </a:p>
        </p:txBody>
      </p:sp>
    </p:spTree>
    <p:extLst>
      <p:ext uri="{BB962C8B-B14F-4D97-AF65-F5344CB8AC3E}">
        <p14:creationId xmlns:p14="http://schemas.microsoft.com/office/powerpoint/2010/main" val="4447210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242046" y="1600200"/>
            <a:ext cx="4276165" cy="4906926"/>
          </a:xfrm>
        </p:spPr>
        <p:txBody>
          <a:bodyPr/>
          <a:lstStyle>
            <a:lvl1pPr>
              <a:lnSpc>
                <a:spcPct val="90000"/>
              </a:lnSpc>
              <a:spcBef>
                <a:spcPts val="1200"/>
              </a:spcBef>
              <a:defRPr/>
            </a:lvl1pPr>
            <a:lvl2pPr>
              <a:lnSpc>
                <a:spcPct val="90000"/>
              </a:lnSpc>
              <a:spcBef>
                <a:spcPts val="1200"/>
              </a:spcBef>
              <a:defRPr/>
            </a:lvl2pPr>
            <a:lvl3pPr>
              <a:lnSpc>
                <a:spcPct val="90000"/>
              </a:lnSpc>
              <a:spcBef>
                <a:spcPts val="1200"/>
              </a:spcBef>
              <a:defRPr/>
            </a:lvl3pPr>
            <a:lvl4pPr>
              <a:lnSpc>
                <a:spcPct val="90000"/>
              </a:lnSpc>
              <a:spcBef>
                <a:spcPts val="1200"/>
              </a:spcBef>
              <a:defRPr/>
            </a:lvl4pPr>
            <a:lvl5pPr>
              <a:lnSpc>
                <a:spcPct val="90000"/>
              </a:lnSpc>
              <a:spcBef>
                <a:spcPts val="12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10"/>
          </p:nvPr>
        </p:nvSpPr>
        <p:spPr>
          <a:xfrm>
            <a:off x="4652686" y="1612903"/>
            <a:ext cx="4276165" cy="4894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426142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7540027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0081885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747838"/>
            <a:ext cx="3810000" cy="48815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lang="en-US" smtClean="0"/>
            </a:lvl1pPr>
            <a:lvl2pPr>
              <a:defRPr lang="en-US" smtClean="0"/>
            </a:lvl2pPr>
            <a:lvl3pPr>
              <a:defRPr lang="en-US" smtClean="0"/>
            </a:lvl3pPr>
            <a:lvl4pPr>
              <a:defRPr lang="en-US" smtClean="0"/>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747838"/>
            <a:ext cx="3810000" cy="48815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lang="en-US" smtClean="0"/>
            </a:lvl1pPr>
            <a:lvl2pPr>
              <a:defRPr lang="en-US" smtClean="0"/>
            </a:lvl2pPr>
            <a:lvl3pPr>
              <a:defRPr lang="en-US" smtClean="0"/>
            </a:lvl3pPr>
            <a:lvl4pPr>
              <a:defRPr lang="en-US" smtClean="0"/>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1566463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6"/>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372"/>
            <a:ext cx="91440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11"/>
          <p:cNvSpPr txBox="1">
            <a:spLocks noChangeArrowheads="1"/>
          </p:cNvSpPr>
          <p:nvPr/>
        </p:nvSpPr>
        <p:spPr bwMode="auto">
          <a:xfrm>
            <a:off x="1858963" y="6456380"/>
            <a:ext cx="5426075" cy="293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37160" bIns="91440" anchor="b">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lnSpc>
                <a:spcPct val="90000"/>
              </a:lnSpc>
              <a:defRPr/>
            </a:pPr>
            <a:r>
              <a:rPr lang="en-US" sz="1100">
                <a:solidFill>
                  <a:srgbClr val="000000"/>
                </a:solidFill>
                <a:cs typeface="Arial" charset="0"/>
              </a:rPr>
              <a:t> National Institutes of Health • U.S. Department of Health and Human Services</a:t>
            </a:r>
          </a:p>
        </p:txBody>
      </p:sp>
      <p:cxnSp>
        <p:nvCxnSpPr>
          <p:cNvPr id="6" name="Straight Connector 5"/>
          <p:cNvCxnSpPr/>
          <p:nvPr/>
        </p:nvCxnSpPr>
        <p:spPr>
          <a:xfrm>
            <a:off x="0" y="1152525"/>
            <a:ext cx="9144000" cy="0"/>
          </a:xfrm>
          <a:prstGeom prst="line">
            <a:avLst/>
          </a:prstGeom>
          <a:ln w="47625">
            <a:solidFill>
              <a:schemeClr val="accent6"/>
            </a:solidFill>
          </a:ln>
        </p:spPr>
        <p:style>
          <a:lnRef idx="1">
            <a:schemeClr val="accent1"/>
          </a:lnRef>
          <a:fillRef idx="0">
            <a:schemeClr val="accent1"/>
          </a:fillRef>
          <a:effectRef idx="0">
            <a:schemeClr val="accent1"/>
          </a:effectRef>
          <a:fontRef idx="minor">
            <a:schemeClr val="tx1"/>
          </a:fontRef>
        </p:style>
      </p:cxnSp>
      <p:pic>
        <p:nvPicPr>
          <p:cNvPr id="7" name="Picture 2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44661" y="240085"/>
            <a:ext cx="589121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244475" y="1829172"/>
            <a:ext cx="8684372" cy="1492623"/>
          </a:xfrm>
          <a:noFill/>
          <a:ln w="9525">
            <a:noFill/>
            <a:miter lim="800000"/>
            <a:headEnd/>
            <a:tailEnd/>
          </a:ln>
        </p:spPr>
        <p:txBody>
          <a:bodyPr anchor="b"/>
          <a:lstStyle>
            <a:lvl1pPr algn="ctr">
              <a:defRPr lang="en-US" sz="4400">
                <a:latin typeface="+mj-lt"/>
              </a:defRPr>
            </a:lvl1pPr>
          </a:lstStyle>
          <a:p>
            <a:pPr lvl="0"/>
            <a:r>
              <a:rPr lang="en-US"/>
              <a:t>Click to edit Master title style</a:t>
            </a:r>
            <a:endParaRPr lang="en-US" dirty="0"/>
          </a:p>
        </p:txBody>
      </p:sp>
      <p:sp>
        <p:nvSpPr>
          <p:cNvPr id="3075" name="Rectangle 3"/>
          <p:cNvSpPr>
            <a:spLocks noGrp="1" noChangeArrowheads="1"/>
          </p:cNvSpPr>
          <p:nvPr>
            <p:ph type="subTitle" idx="1"/>
          </p:nvPr>
        </p:nvSpPr>
        <p:spPr>
          <a:xfrm>
            <a:off x="244661" y="3550024"/>
            <a:ext cx="8684371" cy="1703014"/>
          </a:xfrm>
          <a:noFill/>
          <a:ln w="9525">
            <a:noFill/>
            <a:miter lim="800000"/>
            <a:headEnd/>
            <a:tailEnd/>
          </a:ln>
        </p:spPr>
        <p:txBody>
          <a:bodyPr/>
          <a:lstStyle>
            <a:lvl1pPr marL="0" indent="0" algn="ctr">
              <a:lnSpc>
                <a:spcPct val="100000"/>
              </a:lnSpc>
              <a:buNone/>
              <a:defRPr lang="en-US" sz="2600" b="1" dirty="0">
                <a:latin typeface="+mn-lt"/>
                <a:ea typeface="ＭＳ Ｐゴシック" charset="-128"/>
              </a:defRPr>
            </a:lvl1pPr>
          </a:lstStyle>
          <a:p>
            <a:pPr lvl="0"/>
            <a:r>
              <a:rPr lang="en-US"/>
              <a:t>Click to edit Master subtitle style</a:t>
            </a:r>
            <a:endParaRPr lang="en-US" dirty="0"/>
          </a:p>
        </p:txBody>
      </p:sp>
    </p:spTree>
    <p:extLst>
      <p:ext uri="{BB962C8B-B14F-4D97-AF65-F5344CB8AC3E}">
        <p14:creationId xmlns:p14="http://schemas.microsoft.com/office/powerpoint/2010/main" val="359941027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lnSpc>
                <a:spcPct val="90000"/>
              </a:lnSpc>
              <a:spcBef>
                <a:spcPts val="1200"/>
              </a:spcBef>
              <a:defRPr sz="2400"/>
            </a:lvl1pPr>
            <a:lvl2pPr>
              <a:lnSpc>
                <a:spcPct val="90000"/>
              </a:lnSpc>
              <a:spcBef>
                <a:spcPts val="1200"/>
              </a:spcBef>
              <a:defRPr sz="2400"/>
            </a:lvl2pPr>
            <a:lvl3pPr>
              <a:lnSpc>
                <a:spcPct val="90000"/>
              </a:lnSpc>
              <a:spcBef>
                <a:spcPts val="1200"/>
              </a:spcBef>
              <a:defRPr sz="2400"/>
            </a:lvl3pPr>
            <a:lvl4pPr>
              <a:lnSpc>
                <a:spcPct val="90000"/>
              </a:lnSpc>
              <a:spcBef>
                <a:spcPts val="1200"/>
              </a:spcBef>
              <a:defRPr sz="2400"/>
            </a:lvl4pPr>
            <a:lvl5pPr>
              <a:lnSpc>
                <a:spcPct val="90000"/>
              </a:lnSpc>
              <a:spcBef>
                <a:spcPts val="1200"/>
              </a:spcBef>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5539302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242046" y="1600200"/>
            <a:ext cx="4276165" cy="4906926"/>
          </a:xfrm>
        </p:spPr>
        <p:txBody>
          <a:bodyPr/>
          <a:lstStyle>
            <a:lvl1pPr>
              <a:lnSpc>
                <a:spcPct val="90000"/>
              </a:lnSpc>
              <a:spcBef>
                <a:spcPts val="1200"/>
              </a:spcBef>
              <a:defRPr/>
            </a:lvl1pPr>
            <a:lvl2pPr>
              <a:lnSpc>
                <a:spcPct val="90000"/>
              </a:lnSpc>
              <a:spcBef>
                <a:spcPts val="1200"/>
              </a:spcBef>
              <a:defRPr/>
            </a:lvl2pPr>
            <a:lvl3pPr>
              <a:lnSpc>
                <a:spcPct val="90000"/>
              </a:lnSpc>
              <a:spcBef>
                <a:spcPts val="1200"/>
              </a:spcBef>
              <a:defRPr/>
            </a:lvl3pPr>
            <a:lvl4pPr>
              <a:lnSpc>
                <a:spcPct val="90000"/>
              </a:lnSpc>
              <a:spcBef>
                <a:spcPts val="1200"/>
              </a:spcBef>
              <a:defRPr/>
            </a:lvl4pPr>
            <a:lvl5pPr>
              <a:lnSpc>
                <a:spcPct val="90000"/>
              </a:lnSpc>
              <a:spcBef>
                <a:spcPts val="12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10"/>
          </p:nvPr>
        </p:nvSpPr>
        <p:spPr>
          <a:xfrm>
            <a:off x="4652686" y="1612903"/>
            <a:ext cx="4276165" cy="4894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4856373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96604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1166521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0632495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6"/>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372"/>
            <a:ext cx="91440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11"/>
          <p:cNvSpPr txBox="1">
            <a:spLocks noChangeArrowheads="1"/>
          </p:cNvSpPr>
          <p:nvPr/>
        </p:nvSpPr>
        <p:spPr bwMode="auto">
          <a:xfrm>
            <a:off x="1858963" y="6456380"/>
            <a:ext cx="5426075" cy="293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37160" bIns="91440" anchor="b">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lnSpc>
                <a:spcPct val="90000"/>
              </a:lnSpc>
              <a:defRPr/>
            </a:pPr>
            <a:r>
              <a:rPr lang="en-US" sz="1100">
                <a:solidFill>
                  <a:srgbClr val="000000"/>
                </a:solidFill>
                <a:cs typeface="Arial" charset="0"/>
              </a:rPr>
              <a:t> National Institutes of Health • U.S. Department of Health and Human Services</a:t>
            </a:r>
          </a:p>
        </p:txBody>
      </p:sp>
      <p:cxnSp>
        <p:nvCxnSpPr>
          <p:cNvPr id="6" name="Straight Connector 5"/>
          <p:cNvCxnSpPr/>
          <p:nvPr/>
        </p:nvCxnSpPr>
        <p:spPr>
          <a:xfrm>
            <a:off x="0" y="1152525"/>
            <a:ext cx="9144000" cy="0"/>
          </a:xfrm>
          <a:prstGeom prst="line">
            <a:avLst/>
          </a:prstGeom>
          <a:ln w="47625">
            <a:solidFill>
              <a:schemeClr val="accent6"/>
            </a:solidFill>
          </a:ln>
        </p:spPr>
        <p:style>
          <a:lnRef idx="1">
            <a:schemeClr val="accent1"/>
          </a:lnRef>
          <a:fillRef idx="0">
            <a:schemeClr val="accent1"/>
          </a:fillRef>
          <a:effectRef idx="0">
            <a:schemeClr val="accent1"/>
          </a:effectRef>
          <a:fontRef idx="minor">
            <a:schemeClr val="tx1"/>
          </a:fontRef>
        </p:style>
      </p:cxnSp>
      <p:pic>
        <p:nvPicPr>
          <p:cNvPr id="7" name="Picture 2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44661" y="240085"/>
            <a:ext cx="589121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244475" y="1829172"/>
            <a:ext cx="8684372" cy="1492623"/>
          </a:xfrm>
          <a:noFill/>
          <a:ln w="9525">
            <a:noFill/>
            <a:miter lim="800000"/>
            <a:headEnd/>
            <a:tailEnd/>
          </a:ln>
        </p:spPr>
        <p:txBody>
          <a:bodyPr anchor="b"/>
          <a:lstStyle>
            <a:lvl1pPr algn="ctr">
              <a:defRPr lang="en-US" sz="4400">
                <a:latin typeface="+mj-lt"/>
              </a:defRPr>
            </a:lvl1pPr>
          </a:lstStyle>
          <a:p>
            <a:pPr lvl="0"/>
            <a:r>
              <a:rPr lang="en-US"/>
              <a:t>Click to edit Master title style</a:t>
            </a:r>
            <a:endParaRPr lang="en-US" dirty="0"/>
          </a:p>
        </p:txBody>
      </p:sp>
      <p:sp>
        <p:nvSpPr>
          <p:cNvPr id="3075" name="Rectangle 3"/>
          <p:cNvSpPr>
            <a:spLocks noGrp="1" noChangeArrowheads="1"/>
          </p:cNvSpPr>
          <p:nvPr>
            <p:ph type="subTitle" idx="1"/>
          </p:nvPr>
        </p:nvSpPr>
        <p:spPr>
          <a:xfrm>
            <a:off x="244661" y="3550024"/>
            <a:ext cx="8684371" cy="1703014"/>
          </a:xfrm>
          <a:noFill/>
          <a:ln w="9525">
            <a:noFill/>
            <a:miter lim="800000"/>
            <a:headEnd/>
            <a:tailEnd/>
          </a:ln>
        </p:spPr>
        <p:txBody>
          <a:bodyPr/>
          <a:lstStyle>
            <a:lvl1pPr marL="0" indent="0" algn="ctr">
              <a:lnSpc>
                <a:spcPct val="100000"/>
              </a:lnSpc>
              <a:buNone/>
              <a:defRPr lang="en-US" sz="2600" b="1" dirty="0">
                <a:latin typeface="+mn-lt"/>
                <a:ea typeface="ＭＳ Ｐゴシック" charset="-128"/>
              </a:defRPr>
            </a:lvl1pPr>
          </a:lstStyle>
          <a:p>
            <a:pPr lvl="0"/>
            <a:r>
              <a:rPr lang="en-US"/>
              <a:t>Click to edit Master subtitle style</a:t>
            </a:r>
            <a:endParaRPr lang="en-US" dirty="0"/>
          </a:p>
        </p:txBody>
      </p:sp>
    </p:spTree>
    <p:extLst>
      <p:ext uri="{BB962C8B-B14F-4D97-AF65-F5344CB8AC3E}">
        <p14:creationId xmlns:p14="http://schemas.microsoft.com/office/powerpoint/2010/main" val="302925799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lnSpc>
                <a:spcPct val="90000"/>
              </a:lnSpc>
              <a:spcBef>
                <a:spcPts val="1200"/>
              </a:spcBef>
              <a:defRPr sz="2400"/>
            </a:lvl1pPr>
            <a:lvl2pPr>
              <a:lnSpc>
                <a:spcPct val="90000"/>
              </a:lnSpc>
              <a:spcBef>
                <a:spcPts val="1200"/>
              </a:spcBef>
              <a:defRPr sz="2400"/>
            </a:lvl2pPr>
            <a:lvl3pPr>
              <a:lnSpc>
                <a:spcPct val="90000"/>
              </a:lnSpc>
              <a:spcBef>
                <a:spcPts val="1200"/>
              </a:spcBef>
              <a:defRPr sz="2400"/>
            </a:lvl3pPr>
            <a:lvl4pPr>
              <a:lnSpc>
                <a:spcPct val="90000"/>
              </a:lnSpc>
              <a:spcBef>
                <a:spcPts val="1200"/>
              </a:spcBef>
              <a:defRPr sz="2400"/>
            </a:lvl4pPr>
            <a:lvl5pPr>
              <a:lnSpc>
                <a:spcPct val="90000"/>
              </a:lnSpc>
              <a:spcBef>
                <a:spcPts val="1200"/>
              </a:spcBef>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5844904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and Content with subhea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242047" y="2057400"/>
            <a:ext cx="8686800" cy="4416426"/>
          </a:xfrm>
        </p:spPr>
        <p:txBody>
          <a:bodyPr/>
          <a:lstStyle>
            <a:lvl1pPr>
              <a:lnSpc>
                <a:spcPct val="90000"/>
              </a:lnSpc>
              <a:spcBef>
                <a:spcPts val="1200"/>
              </a:spcBef>
              <a:defRPr sz="2400"/>
            </a:lvl1pPr>
            <a:lvl2pPr>
              <a:lnSpc>
                <a:spcPct val="90000"/>
              </a:lnSpc>
              <a:spcBef>
                <a:spcPts val="1200"/>
              </a:spcBef>
              <a:defRPr sz="2400"/>
            </a:lvl2pPr>
            <a:lvl3pPr>
              <a:lnSpc>
                <a:spcPct val="90000"/>
              </a:lnSpc>
              <a:spcBef>
                <a:spcPts val="1200"/>
              </a:spcBef>
              <a:defRPr sz="2400"/>
            </a:lvl3pPr>
            <a:lvl4pPr>
              <a:lnSpc>
                <a:spcPct val="90000"/>
              </a:lnSpc>
              <a:spcBef>
                <a:spcPts val="1200"/>
              </a:spcBef>
              <a:defRPr sz="2400"/>
            </a:lvl4pPr>
            <a:lvl5pPr>
              <a:lnSpc>
                <a:spcPct val="90000"/>
              </a:lnSpc>
              <a:spcBef>
                <a:spcPts val="1200"/>
              </a:spcBef>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10"/>
          </p:nvPr>
        </p:nvSpPr>
        <p:spPr>
          <a:xfrm>
            <a:off x="242047" y="1506538"/>
            <a:ext cx="8686800" cy="469900"/>
          </a:xfrm>
        </p:spPr>
        <p:txBody>
          <a:bodyPr/>
          <a:lstStyle>
            <a:lvl1pPr marL="0" indent="0">
              <a:buNone/>
              <a:defRPr sz="2800" b="1">
                <a:solidFill>
                  <a:schemeClr val="accent1"/>
                </a:solidFill>
              </a:defRPr>
            </a:lvl1pPr>
          </a:lstStyle>
          <a:p>
            <a:pPr lvl="0"/>
            <a:r>
              <a:rPr lang="en-US"/>
              <a:t>Click to edit Master text styles</a:t>
            </a:r>
          </a:p>
        </p:txBody>
      </p:sp>
    </p:spTree>
    <p:extLst>
      <p:ext uri="{BB962C8B-B14F-4D97-AF65-F5344CB8AC3E}">
        <p14:creationId xmlns:p14="http://schemas.microsoft.com/office/powerpoint/2010/main" val="415655956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242046" y="1600200"/>
            <a:ext cx="4276165" cy="4906926"/>
          </a:xfrm>
        </p:spPr>
        <p:txBody>
          <a:bodyPr/>
          <a:lstStyle>
            <a:lvl1pPr>
              <a:lnSpc>
                <a:spcPct val="90000"/>
              </a:lnSpc>
              <a:spcBef>
                <a:spcPts val="1200"/>
              </a:spcBef>
              <a:defRPr/>
            </a:lvl1pPr>
            <a:lvl2pPr>
              <a:lnSpc>
                <a:spcPct val="90000"/>
              </a:lnSpc>
              <a:spcBef>
                <a:spcPts val="1200"/>
              </a:spcBef>
              <a:defRPr/>
            </a:lvl2pPr>
            <a:lvl3pPr>
              <a:lnSpc>
                <a:spcPct val="90000"/>
              </a:lnSpc>
              <a:spcBef>
                <a:spcPts val="1200"/>
              </a:spcBef>
              <a:defRPr/>
            </a:lvl3pPr>
            <a:lvl4pPr>
              <a:lnSpc>
                <a:spcPct val="90000"/>
              </a:lnSpc>
              <a:spcBef>
                <a:spcPts val="1200"/>
              </a:spcBef>
              <a:defRPr/>
            </a:lvl4pPr>
            <a:lvl5pPr>
              <a:lnSpc>
                <a:spcPct val="90000"/>
              </a:lnSpc>
              <a:spcBef>
                <a:spcPts val="12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10"/>
          </p:nvPr>
        </p:nvSpPr>
        <p:spPr>
          <a:xfrm>
            <a:off x="4652686" y="1612903"/>
            <a:ext cx="4276165" cy="4894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924294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2045124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831199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6"/>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384"/>
            <a:ext cx="91440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11"/>
          <p:cNvSpPr txBox="1">
            <a:spLocks noChangeArrowheads="1"/>
          </p:cNvSpPr>
          <p:nvPr/>
        </p:nvSpPr>
        <p:spPr bwMode="auto">
          <a:xfrm>
            <a:off x="1858971" y="6456380"/>
            <a:ext cx="5426075" cy="293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37160" bIns="91440" anchor="b">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lnSpc>
                <a:spcPct val="90000"/>
              </a:lnSpc>
              <a:defRPr/>
            </a:pPr>
            <a:r>
              <a:rPr lang="en-US" sz="1100">
                <a:solidFill>
                  <a:srgbClr val="000000"/>
                </a:solidFill>
                <a:cs typeface="Arial" charset="0"/>
              </a:rPr>
              <a:t> National Institutes of Health • U.S. Department of Health and Human Services</a:t>
            </a:r>
          </a:p>
        </p:txBody>
      </p:sp>
      <p:cxnSp>
        <p:nvCxnSpPr>
          <p:cNvPr id="6" name="Straight Connector 5"/>
          <p:cNvCxnSpPr/>
          <p:nvPr/>
        </p:nvCxnSpPr>
        <p:spPr>
          <a:xfrm>
            <a:off x="0" y="1152525"/>
            <a:ext cx="9144000" cy="0"/>
          </a:xfrm>
          <a:prstGeom prst="line">
            <a:avLst/>
          </a:prstGeom>
          <a:ln w="47625">
            <a:solidFill>
              <a:schemeClr val="accent6"/>
            </a:solidFill>
          </a:ln>
        </p:spPr>
        <p:style>
          <a:lnRef idx="1">
            <a:schemeClr val="accent1"/>
          </a:lnRef>
          <a:fillRef idx="0">
            <a:schemeClr val="accent1"/>
          </a:fillRef>
          <a:effectRef idx="0">
            <a:schemeClr val="accent1"/>
          </a:effectRef>
          <a:fontRef idx="minor">
            <a:schemeClr val="tx1"/>
          </a:fontRef>
        </p:style>
      </p:cxnSp>
      <p:pic>
        <p:nvPicPr>
          <p:cNvPr id="7" name="Picture 2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44667" y="240097"/>
            <a:ext cx="589121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244477" y="1829184"/>
            <a:ext cx="8684372" cy="1492623"/>
          </a:xfrm>
          <a:noFill/>
          <a:ln w="9525">
            <a:noFill/>
            <a:miter lim="800000"/>
            <a:headEnd/>
            <a:tailEnd/>
          </a:ln>
        </p:spPr>
        <p:txBody>
          <a:bodyPr anchor="b"/>
          <a:lstStyle>
            <a:lvl1pPr algn="ctr">
              <a:defRPr lang="en-US" sz="4400">
                <a:latin typeface="+mj-lt"/>
              </a:defRPr>
            </a:lvl1pPr>
          </a:lstStyle>
          <a:p>
            <a:pPr lvl="0"/>
            <a:r>
              <a:rPr lang="en-US"/>
              <a:t>Click to edit Master title style</a:t>
            </a:r>
            <a:endParaRPr lang="en-US" dirty="0"/>
          </a:p>
        </p:txBody>
      </p:sp>
      <p:sp>
        <p:nvSpPr>
          <p:cNvPr id="3075" name="Rectangle 3"/>
          <p:cNvSpPr>
            <a:spLocks noGrp="1" noChangeArrowheads="1"/>
          </p:cNvSpPr>
          <p:nvPr>
            <p:ph type="subTitle" idx="1"/>
          </p:nvPr>
        </p:nvSpPr>
        <p:spPr>
          <a:xfrm>
            <a:off x="244667" y="3550024"/>
            <a:ext cx="8684371" cy="1703014"/>
          </a:xfrm>
          <a:noFill/>
          <a:ln w="9525">
            <a:noFill/>
            <a:miter lim="800000"/>
            <a:headEnd/>
            <a:tailEnd/>
          </a:ln>
        </p:spPr>
        <p:txBody>
          <a:bodyPr/>
          <a:lstStyle>
            <a:lvl1pPr marL="0" indent="0" algn="ctr">
              <a:lnSpc>
                <a:spcPct val="100000"/>
              </a:lnSpc>
              <a:buNone/>
              <a:defRPr lang="en-US" sz="2600" b="1" dirty="0">
                <a:latin typeface="+mn-lt"/>
                <a:ea typeface="ＭＳ Ｐゴシック" charset="-128"/>
              </a:defRPr>
            </a:lvl1pPr>
          </a:lstStyle>
          <a:p>
            <a:pPr lvl="0"/>
            <a:r>
              <a:rPr lang="en-US"/>
              <a:t>Click to edit Master subtitle style</a:t>
            </a:r>
            <a:endParaRPr lang="en-US" dirty="0"/>
          </a:p>
        </p:txBody>
      </p:sp>
    </p:spTree>
    <p:extLst>
      <p:ext uri="{BB962C8B-B14F-4D97-AF65-F5344CB8AC3E}">
        <p14:creationId xmlns:p14="http://schemas.microsoft.com/office/powerpoint/2010/main" val="192380481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lnSpc>
                <a:spcPct val="90000"/>
              </a:lnSpc>
              <a:spcBef>
                <a:spcPts val="1200"/>
              </a:spcBef>
              <a:defRPr sz="2400"/>
            </a:lvl1pPr>
            <a:lvl2pPr>
              <a:lnSpc>
                <a:spcPct val="90000"/>
              </a:lnSpc>
              <a:spcBef>
                <a:spcPts val="1200"/>
              </a:spcBef>
              <a:defRPr sz="2400"/>
            </a:lvl2pPr>
            <a:lvl3pPr>
              <a:lnSpc>
                <a:spcPct val="90000"/>
              </a:lnSpc>
              <a:spcBef>
                <a:spcPts val="1200"/>
              </a:spcBef>
              <a:defRPr sz="2400"/>
            </a:lvl3pPr>
            <a:lvl4pPr>
              <a:lnSpc>
                <a:spcPct val="90000"/>
              </a:lnSpc>
              <a:spcBef>
                <a:spcPts val="1200"/>
              </a:spcBef>
              <a:defRPr sz="2400"/>
            </a:lvl4pPr>
            <a:lvl5pPr>
              <a:lnSpc>
                <a:spcPct val="90000"/>
              </a:lnSpc>
              <a:spcBef>
                <a:spcPts val="1200"/>
              </a:spcBef>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7302195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and Content with subhea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242047" y="2057400"/>
            <a:ext cx="8686800" cy="4416426"/>
          </a:xfrm>
        </p:spPr>
        <p:txBody>
          <a:bodyPr/>
          <a:lstStyle>
            <a:lvl1pPr>
              <a:lnSpc>
                <a:spcPct val="90000"/>
              </a:lnSpc>
              <a:spcBef>
                <a:spcPts val="1200"/>
              </a:spcBef>
              <a:defRPr sz="2400"/>
            </a:lvl1pPr>
            <a:lvl2pPr>
              <a:lnSpc>
                <a:spcPct val="90000"/>
              </a:lnSpc>
              <a:spcBef>
                <a:spcPts val="1200"/>
              </a:spcBef>
              <a:defRPr sz="2400"/>
            </a:lvl2pPr>
            <a:lvl3pPr>
              <a:lnSpc>
                <a:spcPct val="90000"/>
              </a:lnSpc>
              <a:spcBef>
                <a:spcPts val="1200"/>
              </a:spcBef>
              <a:defRPr sz="2400"/>
            </a:lvl3pPr>
            <a:lvl4pPr>
              <a:lnSpc>
                <a:spcPct val="90000"/>
              </a:lnSpc>
              <a:spcBef>
                <a:spcPts val="1200"/>
              </a:spcBef>
              <a:defRPr sz="2400"/>
            </a:lvl4pPr>
            <a:lvl5pPr>
              <a:lnSpc>
                <a:spcPct val="90000"/>
              </a:lnSpc>
              <a:spcBef>
                <a:spcPts val="1200"/>
              </a:spcBef>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10"/>
          </p:nvPr>
        </p:nvSpPr>
        <p:spPr>
          <a:xfrm>
            <a:off x="242047" y="1506538"/>
            <a:ext cx="8686800" cy="469900"/>
          </a:xfrm>
        </p:spPr>
        <p:txBody>
          <a:bodyPr/>
          <a:lstStyle>
            <a:lvl1pPr marL="0" indent="0">
              <a:buNone/>
              <a:defRPr sz="2800" b="1">
                <a:solidFill>
                  <a:schemeClr val="accent1"/>
                </a:solidFill>
              </a:defRPr>
            </a:lvl1pPr>
          </a:lstStyle>
          <a:p>
            <a:pPr lvl="0"/>
            <a:r>
              <a:rPr lang="en-US"/>
              <a:t>Click to edit Master text styles</a:t>
            </a:r>
          </a:p>
        </p:txBody>
      </p:sp>
    </p:spTree>
    <p:extLst>
      <p:ext uri="{BB962C8B-B14F-4D97-AF65-F5344CB8AC3E}">
        <p14:creationId xmlns:p14="http://schemas.microsoft.com/office/powerpoint/2010/main" val="336665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No NIH-HHS">
    <p:spTree>
      <p:nvGrpSpPr>
        <p:cNvPr id="1" name=""/>
        <p:cNvGrpSpPr/>
        <p:nvPr/>
      </p:nvGrpSpPr>
      <p:grpSpPr>
        <a:xfrm>
          <a:off x="0" y="0"/>
          <a:ext cx="0" cy="0"/>
          <a:chOff x="0" y="0"/>
          <a:chExt cx="0" cy="0"/>
        </a:xfrm>
      </p:grpSpPr>
      <p:sp>
        <p:nvSpPr>
          <p:cNvPr id="3" name="Rectangle 2"/>
          <p:cNvSpPr/>
          <p:nvPr/>
        </p:nvSpPr>
        <p:spPr>
          <a:xfrm>
            <a:off x="6351588" y="6351588"/>
            <a:ext cx="2792412" cy="5064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2194936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242054" y="1600200"/>
            <a:ext cx="4276165" cy="4906926"/>
          </a:xfrm>
        </p:spPr>
        <p:txBody>
          <a:bodyPr/>
          <a:lstStyle>
            <a:lvl1pPr>
              <a:lnSpc>
                <a:spcPct val="90000"/>
              </a:lnSpc>
              <a:spcBef>
                <a:spcPts val="1200"/>
              </a:spcBef>
              <a:defRPr/>
            </a:lvl1pPr>
            <a:lvl2pPr>
              <a:lnSpc>
                <a:spcPct val="90000"/>
              </a:lnSpc>
              <a:spcBef>
                <a:spcPts val="1200"/>
              </a:spcBef>
              <a:defRPr/>
            </a:lvl2pPr>
            <a:lvl3pPr>
              <a:lnSpc>
                <a:spcPct val="90000"/>
              </a:lnSpc>
              <a:spcBef>
                <a:spcPts val="1200"/>
              </a:spcBef>
              <a:defRPr/>
            </a:lvl3pPr>
            <a:lvl4pPr>
              <a:lnSpc>
                <a:spcPct val="90000"/>
              </a:lnSpc>
              <a:spcBef>
                <a:spcPts val="1200"/>
              </a:spcBef>
              <a:defRPr/>
            </a:lvl4pPr>
            <a:lvl5pPr>
              <a:lnSpc>
                <a:spcPct val="90000"/>
              </a:lnSpc>
              <a:spcBef>
                <a:spcPts val="12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10"/>
          </p:nvPr>
        </p:nvSpPr>
        <p:spPr>
          <a:xfrm>
            <a:off x="4652688" y="1612903"/>
            <a:ext cx="4276165" cy="4894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5104386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657062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01624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6"/>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12"/>
            <a:ext cx="91440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11"/>
          <p:cNvSpPr txBox="1">
            <a:spLocks noChangeArrowheads="1"/>
          </p:cNvSpPr>
          <p:nvPr/>
        </p:nvSpPr>
        <p:spPr bwMode="auto">
          <a:xfrm>
            <a:off x="1858969" y="6456380"/>
            <a:ext cx="5426075" cy="293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37160" bIns="91440" anchor="b">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lnSpc>
                <a:spcPct val="90000"/>
              </a:lnSpc>
              <a:defRPr/>
            </a:pPr>
            <a:r>
              <a:rPr lang="en-US" sz="1100">
                <a:solidFill>
                  <a:srgbClr val="000000"/>
                </a:solidFill>
                <a:cs typeface="Arial" charset="0"/>
              </a:rPr>
              <a:t> National Institutes of Health • U.S. Department of Health and Human Services</a:t>
            </a:r>
          </a:p>
        </p:txBody>
      </p:sp>
      <p:cxnSp>
        <p:nvCxnSpPr>
          <p:cNvPr id="6" name="Straight Connector 5"/>
          <p:cNvCxnSpPr/>
          <p:nvPr/>
        </p:nvCxnSpPr>
        <p:spPr>
          <a:xfrm>
            <a:off x="0" y="1152525"/>
            <a:ext cx="9144000" cy="0"/>
          </a:xfrm>
          <a:prstGeom prst="line">
            <a:avLst/>
          </a:prstGeom>
          <a:ln w="47625">
            <a:solidFill>
              <a:schemeClr val="accent6"/>
            </a:solidFill>
          </a:ln>
        </p:spPr>
        <p:style>
          <a:lnRef idx="1">
            <a:schemeClr val="accent1"/>
          </a:lnRef>
          <a:fillRef idx="0">
            <a:schemeClr val="accent1"/>
          </a:fillRef>
          <a:effectRef idx="0">
            <a:schemeClr val="accent1"/>
          </a:effectRef>
          <a:fontRef idx="minor">
            <a:schemeClr val="tx1"/>
          </a:fontRef>
        </p:style>
      </p:cxnSp>
      <p:pic>
        <p:nvPicPr>
          <p:cNvPr id="7" name="Picture 2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44481" y="239725"/>
            <a:ext cx="589121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244477" y="1828812"/>
            <a:ext cx="8684372" cy="1492623"/>
          </a:xfrm>
          <a:noFill/>
          <a:ln w="9525">
            <a:noFill/>
            <a:miter lim="800000"/>
            <a:headEnd/>
            <a:tailEnd/>
          </a:ln>
        </p:spPr>
        <p:txBody>
          <a:bodyPr anchor="b"/>
          <a:lstStyle>
            <a:lvl1pPr algn="ctr">
              <a:defRPr lang="en-US" sz="4400">
                <a:latin typeface="+mj-lt"/>
              </a:defRPr>
            </a:lvl1pPr>
          </a:lstStyle>
          <a:p>
            <a:pPr lvl="0"/>
            <a:r>
              <a:rPr lang="en-US"/>
              <a:t>Click to edit Master title style</a:t>
            </a:r>
            <a:endParaRPr lang="en-US" dirty="0"/>
          </a:p>
        </p:txBody>
      </p:sp>
      <p:sp>
        <p:nvSpPr>
          <p:cNvPr id="3075" name="Rectangle 3"/>
          <p:cNvSpPr>
            <a:spLocks noGrp="1" noChangeArrowheads="1"/>
          </p:cNvSpPr>
          <p:nvPr>
            <p:ph type="subTitle" idx="1"/>
          </p:nvPr>
        </p:nvSpPr>
        <p:spPr>
          <a:xfrm>
            <a:off x="244481" y="3550024"/>
            <a:ext cx="8684371" cy="1703014"/>
          </a:xfrm>
          <a:noFill/>
          <a:ln w="9525">
            <a:noFill/>
            <a:miter lim="800000"/>
            <a:headEnd/>
            <a:tailEnd/>
          </a:ln>
        </p:spPr>
        <p:txBody>
          <a:bodyPr/>
          <a:lstStyle>
            <a:lvl1pPr marL="0" indent="0" algn="ctr">
              <a:lnSpc>
                <a:spcPct val="100000"/>
              </a:lnSpc>
              <a:buNone/>
              <a:defRPr lang="en-US" sz="2600" b="1" dirty="0">
                <a:latin typeface="+mn-lt"/>
                <a:ea typeface="ＭＳ Ｐゴシック" charset="-128"/>
              </a:defRPr>
            </a:lvl1pPr>
          </a:lstStyle>
          <a:p>
            <a:pPr lvl="0"/>
            <a:r>
              <a:rPr lang="en-US"/>
              <a:t>Click to edit Master subtitle style</a:t>
            </a:r>
            <a:endParaRPr lang="en-US" dirty="0"/>
          </a:p>
        </p:txBody>
      </p:sp>
    </p:spTree>
    <p:extLst>
      <p:ext uri="{BB962C8B-B14F-4D97-AF65-F5344CB8AC3E}">
        <p14:creationId xmlns:p14="http://schemas.microsoft.com/office/powerpoint/2010/main" val="101236222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lnSpc>
                <a:spcPct val="90000"/>
              </a:lnSpc>
              <a:spcBef>
                <a:spcPts val="1200"/>
              </a:spcBef>
              <a:defRPr sz="2400"/>
            </a:lvl1pPr>
            <a:lvl2pPr>
              <a:lnSpc>
                <a:spcPct val="90000"/>
              </a:lnSpc>
              <a:spcBef>
                <a:spcPts val="1200"/>
              </a:spcBef>
              <a:defRPr sz="2400"/>
            </a:lvl2pPr>
            <a:lvl3pPr>
              <a:lnSpc>
                <a:spcPct val="90000"/>
              </a:lnSpc>
              <a:spcBef>
                <a:spcPts val="1200"/>
              </a:spcBef>
              <a:defRPr sz="2400"/>
            </a:lvl3pPr>
            <a:lvl4pPr>
              <a:lnSpc>
                <a:spcPct val="90000"/>
              </a:lnSpc>
              <a:spcBef>
                <a:spcPts val="1200"/>
              </a:spcBef>
              <a:defRPr sz="2400"/>
            </a:lvl4pPr>
            <a:lvl5pPr>
              <a:lnSpc>
                <a:spcPct val="90000"/>
              </a:lnSpc>
              <a:spcBef>
                <a:spcPts val="1200"/>
              </a:spcBef>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1520790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le and Content with subhea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242047" y="2057400"/>
            <a:ext cx="8686800" cy="4416426"/>
          </a:xfrm>
        </p:spPr>
        <p:txBody>
          <a:bodyPr/>
          <a:lstStyle>
            <a:lvl1pPr>
              <a:lnSpc>
                <a:spcPct val="90000"/>
              </a:lnSpc>
              <a:spcBef>
                <a:spcPts val="1200"/>
              </a:spcBef>
              <a:defRPr sz="2400"/>
            </a:lvl1pPr>
            <a:lvl2pPr>
              <a:lnSpc>
                <a:spcPct val="90000"/>
              </a:lnSpc>
              <a:spcBef>
                <a:spcPts val="1200"/>
              </a:spcBef>
              <a:defRPr sz="2400"/>
            </a:lvl2pPr>
            <a:lvl3pPr>
              <a:lnSpc>
                <a:spcPct val="90000"/>
              </a:lnSpc>
              <a:spcBef>
                <a:spcPts val="1200"/>
              </a:spcBef>
              <a:defRPr sz="2400"/>
            </a:lvl3pPr>
            <a:lvl4pPr>
              <a:lnSpc>
                <a:spcPct val="90000"/>
              </a:lnSpc>
              <a:spcBef>
                <a:spcPts val="1200"/>
              </a:spcBef>
              <a:defRPr sz="2400"/>
            </a:lvl4pPr>
            <a:lvl5pPr>
              <a:lnSpc>
                <a:spcPct val="90000"/>
              </a:lnSpc>
              <a:spcBef>
                <a:spcPts val="1200"/>
              </a:spcBef>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10"/>
          </p:nvPr>
        </p:nvSpPr>
        <p:spPr>
          <a:xfrm>
            <a:off x="242047" y="1506538"/>
            <a:ext cx="8686800" cy="469900"/>
          </a:xfrm>
        </p:spPr>
        <p:txBody>
          <a:bodyPr/>
          <a:lstStyle>
            <a:lvl1pPr marL="0" indent="0">
              <a:buNone/>
              <a:defRPr sz="2800" b="1">
                <a:solidFill>
                  <a:schemeClr val="accent1"/>
                </a:solidFill>
              </a:defRPr>
            </a:lvl1pPr>
          </a:lstStyle>
          <a:p>
            <a:pPr lvl="0"/>
            <a:r>
              <a:rPr lang="en-US"/>
              <a:t>Click to edit Master text styles</a:t>
            </a:r>
          </a:p>
        </p:txBody>
      </p:sp>
    </p:spTree>
    <p:extLst>
      <p:ext uri="{BB962C8B-B14F-4D97-AF65-F5344CB8AC3E}">
        <p14:creationId xmlns:p14="http://schemas.microsoft.com/office/powerpoint/2010/main" val="303444001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242052" y="1600200"/>
            <a:ext cx="4276165" cy="4906926"/>
          </a:xfrm>
        </p:spPr>
        <p:txBody>
          <a:bodyPr/>
          <a:lstStyle>
            <a:lvl1pPr>
              <a:lnSpc>
                <a:spcPct val="90000"/>
              </a:lnSpc>
              <a:spcBef>
                <a:spcPts val="1200"/>
              </a:spcBef>
              <a:defRPr/>
            </a:lvl1pPr>
            <a:lvl2pPr>
              <a:lnSpc>
                <a:spcPct val="90000"/>
              </a:lnSpc>
              <a:spcBef>
                <a:spcPts val="1200"/>
              </a:spcBef>
              <a:defRPr/>
            </a:lvl2pPr>
            <a:lvl3pPr>
              <a:lnSpc>
                <a:spcPct val="90000"/>
              </a:lnSpc>
              <a:spcBef>
                <a:spcPts val="1200"/>
              </a:spcBef>
              <a:defRPr/>
            </a:lvl3pPr>
            <a:lvl4pPr>
              <a:lnSpc>
                <a:spcPct val="90000"/>
              </a:lnSpc>
              <a:spcBef>
                <a:spcPts val="1200"/>
              </a:spcBef>
              <a:defRPr/>
            </a:lvl4pPr>
            <a:lvl5pPr>
              <a:lnSpc>
                <a:spcPct val="90000"/>
              </a:lnSpc>
              <a:spcBef>
                <a:spcPts val="12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10"/>
          </p:nvPr>
        </p:nvSpPr>
        <p:spPr>
          <a:xfrm>
            <a:off x="4652688" y="1612903"/>
            <a:ext cx="4276165" cy="4894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3889449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0206206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778653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18507" y="2231675"/>
            <a:ext cx="8458200" cy="1470025"/>
          </a:xfrm>
        </p:spPr>
        <p:txBody>
          <a:bodyPr anchor="b"/>
          <a:lstStyle>
            <a:lvl1pPr>
              <a:defRPr sz="4400">
                <a:solidFill>
                  <a:schemeClr val="bg1"/>
                </a:solidFill>
              </a:defRPr>
            </a:lvl1pPr>
          </a:lstStyle>
          <a:p>
            <a:r>
              <a:rPr kumimoji="0" lang="en-US"/>
              <a:t>Click to edit Master title style</a:t>
            </a:r>
            <a:endParaRPr kumimoji="0" lang="en-US" dirty="0"/>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28" name="Date Placeholder 27"/>
          <p:cNvSpPr>
            <a:spLocks noGrp="1"/>
          </p:cNvSpPr>
          <p:nvPr>
            <p:ph type="dt" sz="half" idx="10"/>
          </p:nvPr>
        </p:nvSpPr>
        <p:spPr>
          <a:xfrm>
            <a:off x="6705600" y="4206240"/>
            <a:ext cx="960120" cy="457200"/>
          </a:xfrm>
        </p:spPr>
        <p:txBody>
          <a:bodyPr/>
          <a:lstStyle/>
          <a:p>
            <a:fld id="{04AF466F-BDA4-4F18-9C7B-FF0A9A1B0E80}" type="datetime1">
              <a:rPr lang="en-US" smtClean="0"/>
              <a:pPr/>
              <a:t>1/19/2017</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316215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lvl1pPr>
              <a:defRPr>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Date Placeholder 3"/>
          <p:cNvSpPr>
            <a:spLocks noGrp="1"/>
          </p:cNvSpPr>
          <p:nvPr>
            <p:ph type="dt" sz="half" idx="10"/>
          </p:nvPr>
        </p:nvSpPr>
        <p:spPr/>
        <p:txBody>
          <a:bodyPr/>
          <a:lstStyle/>
          <a:p>
            <a:fld id="{1CEF607B-A47E-422C-9BEF-122CCDB7C526}" type="datetime1">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382000" y="6492240"/>
            <a:ext cx="762000" cy="365760"/>
          </a:xfrm>
        </p:spPr>
        <p:txBody>
          <a:bodyPr/>
          <a:lstStyle>
            <a:lvl1pPr>
              <a:defRPr>
                <a:solidFill>
                  <a:schemeClr val="tx1"/>
                </a:solidFill>
              </a:defRPr>
            </a:lvl1pPr>
          </a:lstStyle>
          <a:p>
            <a:fld id="{6E2D2B3B-882E-40F3-A32F-6DD516915044}"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1/19/2017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382000" y="6492240"/>
            <a:ext cx="762000" cy="365760"/>
          </a:xfrm>
        </p:spPr>
        <p:txBody>
          <a:bodyPr/>
          <a:lstStyle>
            <a:lvl1pPr>
              <a:defRPr>
                <a:solidFill>
                  <a:schemeClr val="tx1"/>
                </a:solidFill>
              </a:defRPr>
            </a:lvl1pPr>
          </a:lstStyle>
          <a:p>
            <a:fld id="{6E2D2B3B-882E-40F3-A32F-6DD516915044}"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atin typeface="+mj-lt"/>
              </a:defRPr>
            </a:lvl1pPr>
            <a:lvl2pPr>
              <a:defRPr sz="1900">
                <a:latin typeface="+mj-lt"/>
              </a:defRPr>
            </a:lvl2pPr>
            <a:lvl3pPr>
              <a:defRPr sz="1800">
                <a:latin typeface="+mj-lt"/>
              </a:defRPr>
            </a:lvl3pPr>
            <a:lvl4pPr>
              <a:defRPr sz="1800">
                <a:latin typeface="+mj-lt"/>
              </a:defRPr>
            </a:lvl4pPr>
            <a:lvl5pPr>
              <a:defRPr sz="1800">
                <a:latin typeface="+mj-lt"/>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Content Placeholder 3"/>
          <p:cNvSpPr>
            <a:spLocks noGrp="1"/>
          </p:cNvSpPr>
          <p:nvPr>
            <p:ph sz="half" idx="2"/>
          </p:nvPr>
        </p:nvSpPr>
        <p:spPr>
          <a:xfrm>
            <a:off x="4648200" y="2249424"/>
            <a:ext cx="4038600" cy="4525963"/>
          </a:xfrm>
        </p:spPr>
        <p:txBody>
          <a:bodyPr/>
          <a:lstStyle>
            <a:lvl1pPr>
              <a:defRPr sz="2000">
                <a:latin typeface="+mj-lt"/>
              </a:defRPr>
            </a:lvl1pPr>
            <a:lvl2pPr>
              <a:defRPr sz="1900">
                <a:latin typeface="+mj-lt"/>
              </a:defRPr>
            </a:lvl2pPr>
            <a:lvl3pPr>
              <a:defRPr sz="1800">
                <a:latin typeface="+mj-lt"/>
              </a:defRPr>
            </a:lvl3pPr>
            <a:lvl4pPr>
              <a:defRPr sz="1800">
                <a:latin typeface="+mj-lt"/>
              </a:defRPr>
            </a:lvl4pPr>
            <a:lvl5pPr>
              <a:defRPr sz="1800">
                <a:latin typeface="+mj-lt"/>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5" name="Date Placeholder 4"/>
          <p:cNvSpPr>
            <a:spLocks noGrp="1"/>
          </p:cNvSpPr>
          <p:nvPr>
            <p:ph type="dt" sz="half" idx="10"/>
          </p:nvPr>
        </p:nvSpPr>
        <p:spPr/>
        <p:txBody>
          <a:bodyPr/>
          <a:lstStyle/>
          <a:p>
            <a:fld id="{B6EE300C-6FC5-4FC3-AF1A-075E4F50620D}" type="datetime1">
              <a:rPr lang="en-US" smtClean="0"/>
              <a:pPr/>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432800" y="6492240"/>
            <a:ext cx="762000" cy="365760"/>
          </a:xfrm>
        </p:spPr>
        <p:txBody>
          <a:bodyPr/>
          <a:lstStyle>
            <a:lvl1pPr>
              <a:defRPr>
                <a:solidFill>
                  <a:schemeClr val="tx1"/>
                </a:solidFill>
              </a:defRPr>
            </a:lvl1pPr>
          </a:lstStyle>
          <a:p>
            <a:fld id="{6E2D2B3B-882E-40F3-A32F-6DD516915044}" type="slidenum">
              <a:rPr lang="en-US" smtClean="0"/>
              <a:pPr/>
              <a:t>‹#›</a:t>
            </a:fld>
            <a:endParaRPr lang="en-US" dirty="0"/>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latin typeface="+mj-l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latin typeface="+mj-l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atin typeface="+mj-lt"/>
              </a:defRPr>
            </a:lvl1pPr>
            <a:lvl2pPr>
              <a:defRPr sz="2000">
                <a:latin typeface="+mj-lt"/>
              </a:defRPr>
            </a:lvl2pPr>
            <a:lvl3pPr>
              <a:defRPr sz="1800">
                <a:latin typeface="+mj-lt"/>
              </a:defRPr>
            </a:lvl3pPr>
            <a:lvl4pPr>
              <a:defRPr sz="1600">
                <a:latin typeface="+mj-lt"/>
              </a:defRPr>
            </a:lvl4pPr>
            <a:lvl5pPr>
              <a:defRPr sz="1600">
                <a:latin typeface="+mj-lt"/>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6" name="Content Placeholder 5"/>
          <p:cNvSpPr>
            <a:spLocks noGrp="1"/>
          </p:cNvSpPr>
          <p:nvPr>
            <p:ph sz="quarter" idx="4"/>
          </p:nvPr>
        </p:nvSpPr>
        <p:spPr>
          <a:xfrm>
            <a:off x="4718304" y="2708519"/>
            <a:ext cx="4041775" cy="3886200"/>
          </a:xfrm>
        </p:spPr>
        <p:txBody>
          <a:bodyPr/>
          <a:lstStyle>
            <a:lvl1pPr>
              <a:defRPr sz="2000">
                <a:latin typeface="+mj-lt"/>
              </a:defRPr>
            </a:lvl1pPr>
            <a:lvl2pPr>
              <a:defRPr sz="2000">
                <a:latin typeface="+mj-lt"/>
              </a:defRPr>
            </a:lvl2pPr>
            <a:lvl3pPr>
              <a:defRPr sz="1800">
                <a:latin typeface="+mj-lt"/>
              </a:defRPr>
            </a:lvl3pPr>
            <a:lvl4pPr>
              <a:defRPr sz="1600">
                <a:latin typeface="+mj-lt"/>
              </a:defRPr>
            </a:lvl4pPr>
            <a:lvl5pPr>
              <a:defRPr sz="1600">
                <a:latin typeface="+mj-lt"/>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26" name="Date Placeholder 25"/>
          <p:cNvSpPr>
            <a:spLocks noGrp="1"/>
          </p:cNvSpPr>
          <p:nvPr>
            <p:ph type="dt" sz="half" idx="10"/>
          </p:nvPr>
        </p:nvSpPr>
        <p:spPr/>
        <p:txBody>
          <a:bodyPr rtlCol="0"/>
          <a:lstStyle/>
          <a:p>
            <a:fld id="{F50D295D-4A77-4DEB-B04C-9F4282A8BC04}" type="datetime1">
              <a:rPr lang="en-US" smtClean="0"/>
              <a:pPr/>
              <a:t>1/19/2017</a:t>
            </a:fld>
            <a:endParaRPr lang="en-US"/>
          </a:p>
        </p:txBody>
      </p:sp>
      <p:sp>
        <p:nvSpPr>
          <p:cNvPr id="27" name="Slide Number Placeholder 26"/>
          <p:cNvSpPr>
            <a:spLocks noGrp="1"/>
          </p:cNvSpPr>
          <p:nvPr>
            <p:ph type="sldNum" sz="quarter" idx="11"/>
          </p:nvPr>
        </p:nvSpPr>
        <p:spPr>
          <a:xfrm>
            <a:off x="8382000" y="6492240"/>
            <a:ext cx="762000" cy="365760"/>
          </a:xfrm>
        </p:spPr>
        <p:txBody>
          <a:bodyPr rtlCol="0"/>
          <a:lstStyle>
            <a:lvl1pPr>
              <a:defRPr>
                <a:solidFill>
                  <a:schemeClr val="tx1"/>
                </a:solidFill>
              </a:defRPr>
            </a:lvl1pPr>
          </a:lstStyle>
          <a:p>
            <a:fld id="{6E2D2B3B-882E-40F3-A32F-6DD516915044}"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02B28685-4D0C-42D5-8013-B5904CD1FCBC}" type="datetime1">
              <a:rPr lang="en-US" smtClean="0"/>
              <a:pPr/>
              <a:t>1/19/2017</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6E2D2B3B-882E-40F3-A32F-6DD516915044}"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BEE1B38-C5EB-4D66-9137-0AFE9CDEDE8F}" type="datetime1">
              <a:rPr lang="en-US" smtClean="0"/>
              <a:pPr/>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27B613C-1AD7-49D3-885D-F654C5CDBAA6}" type="datetime1">
              <a:rPr lang="en-US" smtClean="0"/>
              <a:pPr/>
              <a:t>1/19/2017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FB4290-6522-4139-852E-05BD9E7F0D2E}" type="datetime1">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AB955F9-81EA-47C5-8059-9E5C2B437C70}" type="datetime1">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747838"/>
            <a:ext cx="3810000" cy="48815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lang="en-US" smtClean="0"/>
            </a:lvl1pPr>
            <a:lvl2pPr>
              <a:defRPr lang="en-US" smtClean="0"/>
            </a:lvl2pPr>
            <a:lvl3pPr>
              <a:defRPr lang="en-US" smtClean="0"/>
            </a:lvl3pPr>
            <a:lvl4pPr>
              <a:defRPr lang="en-US" smtClean="0"/>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747838"/>
            <a:ext cx="3810000" cy="48815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lang="en-US" smtClean="0"/>
            </a:lvl1pPr>
            <a:lvl2pPr>
              <a:defRPr lang="en-US" smtClean="0"/>
            </a:lvl2pPr>
            <a:lvl3pPr>
              <a:defRPr lang="en-US" smtClean="0"/>
            </a:lvl3pPr>
            <a:lvl4pPr>
              <a:defRPr lang="en-US" smtClean="0"/>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52609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6"/>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372"/>
            <a:ext cx="91440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11"/>
          <p:cNvSpPr txBox="1">
            <a:spLocks noChangeArrowheads="1"/>
          </p:cNvSpPr>
          <p:nvPr/>
        </p:nvSpPr>
        <p:spPr bwMode="auto">
          <a:xfrm>
            <a:off x="1858971" y="6456382"/>
            <a:ext cx="5426075" cy="293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37160" bIns="91440" anchor="b">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lnSpc>
                <a:spcPct val="90000"/>
              </a:lnSpc>
              <a:defRPr/>
            </a:pPr>
            <a:r>
              <a:rPr lang="en-US" sz="1100" dirty="0">
                <a:cs typeface="Arial" charset="0"/>
              </a:rPr>
              <a:t> National Institutes of Health • U.S. Department of Health and Human Services</a:t>
            </a:r>
          </a:p>
        </p:txBody>
      </p:sp>
      <p:cxnSp>
        <p:nvCxnSpPr>
          <p:cNvPr id="6" name="Straight Connector 5"/>
          <p:cNvCxnSpPr/>
          <p:nvPr/>
        </p:nvCxnSpPr>
        <p:spPr>
          <a:xfrm>
            <a:off x="0" y="1152525"/>
            <a:ext cx="9144000" cy="0"/>
          </a:xfrm>
          <a:prstGeom prst="line">
            <a:avLst/>
          </a:prstGeom>
          <a:ln w="47625">
            <a:solidFill>
              <a:schemeClr val="accent6"/>
            </a:solidFill>
          </a:ln>
        </p:spPr>
        <p:style>
          <a:lnRef idx="1">
            <a:schemeClr val="accent1"/>
          </a:lnRef>
          <a:fillRef idx="0">
            <a:schemeClr val="accent1"/>
          </a:fillRef>
          <a:effectRef idx="0">
            <a:schemeClr val="accent1"/>
          </a:effectRef>
          <a:fontRef idx="minor">
            <a:schemeClr val="tx1"/>
          </a:fontRef>
        </p:style>
      </p:cxnSp>
      <p:pic>
        <p:nvPicPr>
          <p:cNvPr id="7" name="Picture 2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44665" y="240087"/>
            <a:ext cx="589121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257175" y="1846638"/>
            <a:ext cx="8629650" cy="1470025"/>
          </a:xfrm>
          <a:noFill/>
          <a:ln w="9525">
            <a:noFill/>
            <a:miter lim="800000"/>
            <a:headEnd/>
            <a:tailEnd/>
          </a:ln>
        </p:spPr>
        <p:txBody>
          <a:bodyPr anchor="b"/>
          <a:lstStyle>
            <a:lvl1pPr algn="ctr">
              <a:defRPr lang="en-US" sz="4300">
                <a:latin typeface="Arial Narrow" pitchFamily="34" charset="0"/>
              </a:defRPr>
            </a:lvl1pPr>
          </a:lstStyle>
          <a:p>
            <a:pPr lvl="0"/>
            <a:r>
              <a:rPr lang="en-US"/>
              <a:t>Click to edit Master title style</a:t>
            </a:r>
            <a:endParaRPr lang="en-US" dirty="0"/>
          </a:p>
        </p:txBody>
      </p:sp>
      <p:sp>
        <p:nvSpPr>
          <p:cNvPr id="3075" name="Rectangle 3"/>
          <p:cNvSpPr>
            <a:spLocks noGrp="1" noChangeArrowheads="1"/>
          </p:cNvSpPr>
          <p:nvPr>
            <p:ph type="subTitle" idx="1"/>
          </p:nvPr>
        </p:nvSpPr>
        <p:spPr>
          <a:xfrm>
            <a:off x="265122" y="3500437"/>
            <a:ext cx="8613756" cy="1752600"/>
          </a:xfrm>
          <a:noFill/>
          <a:ln w="9525">
            <a:noFill/>
            <a:miter lim="800000"/>
            <a:headEnd/>
            <a:tailEnd/>
          </a:ln>
        </p:spPr>
        <p:txBody>
          <a:bodyPr/>
          <a:lstStyle>
            <a:lvl1pPr marL="0" indent="0" algn="ctr">
              <a:buNone/>
              <a:defRPr lang="en-US" sz="2600" b="1" dirty="0">
                <a:latin typeface="Arial" pitchFamily="34" charset="0"/>
                <a:ea typeface="ＭＳ Ｐゴシック" charset="-128"/>
              </a:defRPr>
            </a:lvl1pPr>
          </a:lstStyle>
          <a:p>
            <a:pPr lvl="0"/>
            <a:r>
              <a:rPr lang="en-US"/>
              <a:t>Click to edit Master subtitle style</a:t>
            </a:r>
            <a:endParaRPr lang="en-US" dirty="0"/>
          </a:p>
        </p:txBody>
      </p:sp>
    </p:spTree>
    <p:extLst>
      <p:ext uri="{BB962C8B-B14F-4D97-AF65-F5344CB8AC3E}">
        <p14:creationId xmlns:p14="http://schemas.microsoft.com/office/powerpoint/2010/main" val="3185203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lnSpc>
                <a:spcPct val="90000"/>
              </a:lnSpc>
              <a:defRPr/>
            </a:lvl1pPr>
            <a:lvl2pPr>
              <a:lnSpc>
                <a:spcPct val="90000"/>
              </a:lnSpc>
              <a:spcBef>
                <a:spcPts val="1400"/>
              </a:spcBef>
              <a:defRPr/>
            </a:lvl2pPr>
            <a:lvl3pPr>
              <a:lnSpc>
                <a:spcPct val="90000"/>
              </a:lnSpc>
              <a:spcBef>
                <a:spcPts val="900"/>
              </a:spcBef>
              <a:defRPr/>
            </a:lvl3pPr>
            <a:lvl4pPr>
              <a:lnSpc>
                <a:spcPct val="90000"/>
              </a:lnSpc>
              <a:spcBef>
                <a:spcPts val="600"/>
              </a:spcBef>
              <a:defRPr/>
            </a:lvl4pPr>
            <a:lvl5pPr>
              <a:lnSpc>
                <a:spcPct val="90000"/>
              </a:lnSpc>
              <a:spcBef>
                <a:spcPts val="6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84970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66.xml"/><Relationship Id="rId3" Type="http://schemas.openxmlformats.org/officeDocument/2006/relationships/slideLayout" Target="../slideLayouts/slideLayout61.xml"/><Relationship Id="rId7" Type="http://schemas.openxmlformats.org/officeDocument/2006/relationships/slideLayout" Target="../slideLayouts/slideLayout65.xml"/><Relationship Id="rId12" Type="http://schemas.openxmlformats.org/officeDocument/2006/relationships/theme" Target="../theme/theme10.xml"/><Relationship Id="rId2" Type="http://schemas.openxmlformats.org/officeDocument/2006/relationships/slideLayout" Target="../slideLayouts/slideLayout60.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0" Type="http://schemas.openxmlformats.org/officeDocument/2006/relationships/slideLayout" Target="../slideLayouts/slideLayout68.xml"/><Relationship Id="rId4" Type="http://schemas.openxmlformats.org/officeDocument/2006/relationships/slideLayout" Target="../slideLayouts/slideLayout62.xml"/><Relationship Id="rId9" Type="http://schemas.openxmlformats.org/officeDocument/2006/relationships/slideLayout" Target="../slideLayouts/slideLayout67.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4.png"/><Relationship Id="rId4" Type="http://schemas.openxmlformats.org/officeDocument/2006/relationships/slideLayout" Target="../slideLayouts/slideLayout11.xml"/><Relationship Id="rId9"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5" Type="http://schemas.openxmlformats.org/officeDocument/2006/relationships/slideLayout" Target="../slideLayouts/slideLayout26.xml"/><Relationship Id="rId10" Type="http://schemas.openxmlformats.org/officeDocument/2006/relationships/image" Target="../media/image4.png"/><Relationship Id="rId4" Type="http://schemas.openxmlformats.org/officeDocument/2006/relationships/slideLayout" Target="../slideLayouts/slideLayout25.xml"/><Relationship Id="rId9" Type="http://schemas.openxmlformats.org/officeDocument/2006/relationships/image" Target="../media/image3.jpeg"/></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31.xml"/><Relationship Id="rId7" Type="http://schemas.openxmlformats.org/officeDocument/2006/relationships/slideLayout" Target="../slideLayouts/slideLayout35.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5" Type="http://schemas.openxmlformats.org/officeDocument/2006/relationships/slideLayout" Target="../slideLayouts/slideLayout33.xml"/><Relationship Id="rId10" Type="http://schemas.openxmlformats.org/officeDocument/2006/relationships/image" Target="../media/image8.png"/><Relationship Id="rId4" Type="http://schemas.openxmlformats.org/officeDocument/2006/relationships/slideLayout" Target="../slideLayouts/slideLayout32.xml"/><Relationship Id="rId9" Type="http://schemas.openxmlformats.org/officeDocument/2006/relationships/image" Target="../media/image7.jpe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38.xml"/><Relationship Id="rId7" Type="http://schemas.openxmlformats.org/officeDocument/2006/relationships/image" Target="../media/image7.jpeg"/><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theme" Target="../theme/theme6.xml"/><Relationship Id="rId5" Type="http://schemas.openxmlformats.org/officeDocument/2006/relationships/slideLayout" Target="../slideLayouts/slideLayout40.xml"/><Relationship Id="rId4" Type="http://schemas.openxmlformats.org/officeDocument/2006/relationships/slideLayout" Target="../slideLayouts/slideLayout39.xml"/></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slideLayout" Target="../slideLayouts/slideLayout43.xml"/><Relationship Id="rId7" Type="http://schemas.openxmlformats.org/officeDocument/2006/relationships/theme" Target="../theme/theme7.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5" Type="http://schemas.openxmlformats.org/officeDocument/2006/relationships/slideLayout" Target="../slideLayouts/slideLayout45.xml"/><Relationship Id="rId4" Type="http://schemas.openxmlformats.org/officeDocument/2006/relationships/slideLayout" Target="../slideLayouts/slideLayout44.xml"/><Relationship Id="rId9" Type="http://schemas.openxmlformats.org/officeDocument/2006/relationships/image" Target="../media/image8.png"/></Relationships>
</file>

<file path=ppt/slideMasters/_rels/slideMaster8.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slideLayout" Target="../slideLayouts/slideLayout49.xml"/><Relationship Id="rId7" Type="http://schemas.openxmlformats.org/officeDocument/2006/relationships/theme" Target="../theme/theme8.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5" Type="http://schemas.openxmlformats.org/officeDocument/2006/relationships/slideLayout" Target="../slideLayouts/slideLayout51.xml"/><Relationship Id="rId4" Type="http://schemas.openxmlformats.org/officeDocument/2006/relationships/slideLayout" Target="../slideLayouts/slideLayout50.xml"/><Relationship Id="rId9" Type="http://schemas.openxmlformats.org/officeDocument/2006/relationships/image" Target="../media/image8.png"/></Relationships>
</file>

<file path=ppt/slideMasters/_rels/slideMaster9.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slideLayout" Target="../slideLayouts/slideLayout55.xml"/><Relationship Id="rId7" Type="http://schemas.openxmlformats.org/officeDocument/2006/relationships/theme" Target="../theme/theme9.xml"/><Relationship Id="rId2" Type="http://schemas.openxmlformats.org/officeDocument/2006/relationships/slideLayout" Target="../slideLayouts/slideLayout54.xml"/><Relationship Id="rId1" Type="http://schemas.openxmlformats.org/officeDocument/2006/relationships/slideLayout" Target="../slideLayouts/slideLayout53.xml"/><Relationship Id="rId6" Type="http://schemas.openxmlformats.org/officeDocument/2006/relationships/slideLayout" Target="../slideLayouts/slideLayout58.xml"/><Relationship Id="rId5" Type="http://schemas.openxmlformats.org/officeDocument/2006/relationships/slideLayout" Target="../slideLayouts/slideLayout57.xml"/><Relationship Id="rId4" Type="http://schemas.openxmlformats.org/officeDocument/2006/relationships/slideLayout" Target="../slideLayouts/slideLayout56.xml"/><Relationship Id="rId9"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990600"/>
            <a:ext cx="82296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747838"/>
            <a:ext cx="7772400" cy="472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TextBox 6"/>
          <p:cNvSpPr txBox="1"/>
          <p:nvPr/>
        </p:nvSpPr>
        <p:spPr>
          <a:xfrm>
            <a:off x="6329363" y="6456363"/>
            <a:ext cx="2814637" cy="401637"/>
          </a:xfrm>
          <a:prstGeom prst="rect">
            <a:avLst/>
          </a:prstGeom>
          <a:noFill/>
        </p:spPr>
        <p:txBody>
          <a:bodyPr wrap="none" rIns="137160" bIns="91440" anchor="b">
            <a:spAutoFit/>
          </a:bodyPr>
          <a:lstStyle/>
          <a:p>
            <a:pPr algn="r" fontAlgn="base">
              <a:lnSpc>
                <a:spcPct val="90000"/>
              </a:lnSpc>
              <a:spcBef>
                <a:spcPct val="0"/>
              </a:spcBef>
              <a:spcAft>
                <a:spcPct val="0"/>
              </a:spcAft>
              <a:defRPr/>
            </a:pPr>
            <a:r>
              <a:rPr lang="en-US" sz="950" dirty="0">
                <a:solidFill>
                  <a:srgbClr val="000000">
                    <a:lumMod val="65000"/>
                    <a:lumOff val="35000"/>
                  </a:srgbClr>
                </a:solidFill>
                <a:ea typeface="MS PGothic" pitchFamily="34" charset="-128"/>
              </a:rPr>
              <a:t>National Institutes of Health</a:t>
            </a:r>
          </a:p>
          <a:p>
            <a:pPr algn="r" fontAlgn="base">
              <a:lnSpc>
                <a:spcPct val="90000"/>
              </a:lnSpc>
              <a:spcBef>
                <a:spcPct val="0"/>
              </a:spcBef>
              <a:spcAft>
                <a:spcPct val="0"/>
              </a:spcAft>
              <a:defRPr/>
            </a:pPr>
            <a:r>
              <a:rPr lang="en-US" sz="950" dirty="0">
                <a:solidFill>
                  <a:srgbClr val="000000">
                    <a:lumMod val="65000"/>
                    <a:lumOff val="35000"/>
                  </a:srgbClr>
                </a:solidFill>
                <a:ea typeface="MS PGothic" pitchFamily="34" charset="-128"/>
              </a:rPr>
              <a:t>U.S. Department of Health and Human Services</a:t>
            </a:r>
          </a:p>
        </p:txBody>
      </p:sp>
      <p:pic>
        <p:nvPicPr>
          <p:cNvPr id="1029" name="Picture 16"/>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52400" y="163513"/>
            <a:ext cx="8839200"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01328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l" rtl="0" eaLnBrk="1" fontAlgn="base" hangingPunct="1">
        <a:spcBef>
          <a:spcPct val="0"/>
        </a:spcBef>
        <a:spcAft>
          <a:spcPct val="0"/>
        </a:spcAft>
        <a:defRPr sz="2600" b="1">
          <a:solidFill>
            <a:schemeClr val="tx2"/>
          </a:solidFill>
          <a:latin typeface="+mj-lt"/>
          <a:ea typeface="MS PGothic" pitchFamily="34" charset="-128"/>
          <a:cs typeface="ＭＳ Ｐゴシック" pitchFamily="-112" charset="-128"/>
        </a:defRPr>
      </a:lvl1pPr>
      <a:lvl2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2pPr>
      <a:lvl3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3pPr>
      <a:lvl4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4pPr>
      <a:lvl5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5pPr>
      <a:lvl6pPr marL="457200" algn="l" rtl="0" eaLnBrk="1" fontAlgn="base" hangingPunct="1">
        <a:spcBef>
          <a:spcPct val="0"/>
        </a:spcBef>
        <a:spcAft>
          <a:spcPct val="0"/>
        </a:spcAft>
        <a:defRPr sz="2600" b="1">
          <a:solidFill>
            <a:schemeClr val="tx2"/>
          </a:solidFill>
          <a:latin typeface="Arial" charset="0"/>
        </a:defRPr>
      </a:lvl6pPr>
      <a:lvl7pPr marL="914400" algn="l" rtl="0" eaLnBrk="1" fontAlgn="base" hangingPunct="1">
        <a:spcBef>
          <a:spcPct val="0"/>
        </a:spcBef>
        <a:spcAft>
          <a:spcPct val="0"/>
        </a:spcAft>
        <a:defRPr sz="2600" b="1">
          <a:solidFill>
            <a:schemeClr val="tx2"/>
          </a:solidFill>
          <a:latin typeface="Arial" charset="0"/>
        </a:defRPr>
      </a:lvl7pPr>
      <a:lvl8pPr marL="1371600" algn="l" rtl="0" eaLnBrk="1" fontAlgn="base" hangingPunct="1">
        <a:spcBef>
          <a:spcPct val="0"/>
        </a:spcBef>
        <a:spcAft>
          <a:spcPct val="0"/>
        </a:spcAft>
        <a:defRPr sz="2600" b="1">
          <a:solidFill>
            <a:schemeClr val="tx2"/>
          </a:solidFill>
          <a:latin typeface="Arial" charset="0"/>
        </a:defRPr>
      </a:lvl8pPr>
      <a:lvl9pPr marL="1828800" algn="l" rtl="0" eaLnBrk="1" fontAlgn="base" hangingPunct="1">
        <a:spcBef>
          <a:spcPct val="0"/>
        </a:spcBef>
        <a:spcAft>
          <a:spcPct val="0"/>
        </a:spcAft>
        <a:defRPr sz="2600" b="1">
          <a:solidFill>
            <a:schemeClr val="tx2"/>
          </a:solidFill>
          <a:latin typeface="Arial" charset="0"/>
        </a:defRPr>
      </a:lvl9pPr>
    </p:titleStyle>
    <p:bodyStyle>
      <a:lvl1pPr marL="225425" indent="-225425" algn="l" rtl="0" eaLnBrk="1" fontAlgn="base" hangingPunct="1">
        <a:lnSpc>
          <a:spcPct val="95000"/>
        </a:lnSpc>
        <a:spcBef>
          <a:spcPct val="70000"/>
        </a:spcBef>
        <a:spcAft>
          <a:spcPct val="0"/>
        </a:spcAft>
        <a:buClr>
          <a:schemeClr val="tx2"/>
        </a:buClr>
        <a:buChar char="•"/>
        <a:defRPr lang="en-US" sz="2300">
          <a:solidFill>
            <a:schemeClr val="tx1"/>
          </a:solidFill>
          <a:latin typeface="+mn-lt"/>
          <a:ea typeface="MS PGothic" pitchFamily="34" charset="-128"/>
          <a:cs typeface="ＭＳ Ｐゴシック" pitchFamily="-112" charset="-128"/>
        </a:defRPr>
      </a:lvl1pPr>
      <a:lvl2pPr marL="576263" indent="-236538" algn="l" rtl="0" eaLnBrk="1" fontAlgn="base" hangingPunct="1">
        <a:lnSpc>
          <a:spcPct val="95000"/>
        </a:lnSpc>
        <a:spcBef>
          <a:spcPct val="70000"/>
        </a:spcBef>
        <a:spcAft>
          <a:spcPct val="0"/>
        </a:spcAft>
        <a:buClr>
          <a:schemeClr val="tx2"/>
        </a:buClr>
        <a:buChar char="–"/>
        <a:defRPr lang="en-US" sz="2100">
          <a:solidFill>
            <a:schemeClr val="tx1"/>
          </a:solidFill>
          <a:latin typeface="+mn-lt"/>
          <a:ea typeface="MS PGothic" pitchFamily="34" charset="-128"/>
        </a:defRPr>
      </a:lvl2pPr>
      <a:lvl3pPr marL="857250" indent="-166688" algn="l" rtl="0" eaLnBrk="1" fontAlgn="base" hangingPunct="1">
        <a:lnSpc>
          <a:spcPct val="95000"/>
        </a:lnSpc>
        <a:spcBef>
          <a:spcPct val="70000"/>
        </a:spcBef>
        <a:spcAft>
          <a:spcPct val="0"/>
        </a:spcAft>
        <a:buClr>
          <a:schemeClr val="tx2"/>
        </a:buClr>
        <a:buChar char="•"/>
        <a:defRPr lang="en-US" sz="1900">
          <a:solidFill>
            <a:schemeClr val="tx1"/>
          </a:solidFill>
          <a:latin typeface="+mn-lt"/>
          <a:ea typeface="MS PGothic" pitchFamily="34" charset="-128"/>
        </a:defRPr>
      </a:lvl3pPr>
      <a:lvl4pPr marL="1139825" indent="-168275" algn="l" rtl="0" eaLnBrk="1" fontAlgn="base" hangingPunct="1">
        <a:lnSpc>
          <a:spcPct val="95000"/>
        </a:lnSpc>
        <a:spcBef>
          <a:spcPct val="70000"/>
        </a:spcBef>
        <a:spcAft>
          <a:spcPct val="0"/>
        </a:spcAft>
        <a:buClr>
          <a:schemeClr val="tx2"/>
        </a:buClr>
        <a:buChar char="–"/>
        <a:defRPr lang="en-US" sz="1900">
          <a:solidFill>
            <a:schemeClr val="tx1"/>
          </a:solidFill>
          <a:latin typeface="+mn-lt"/>
          <a:ea typeface="MS PGothic" pitchFamily="34" charset="-128"/>
        </a:defRPr>
      </a:lvl4pPr>
      <a:lvl5pPr marL="1433513" indent="-179388" algn="l" rtl="0" eaLnBrk="1" fontAlgn="base" hangingPunct="1">
        <a:lnSpc>
          <a:spcPct val="95000"/>
        </a:lnSpc>
        <a:spcBef>
          <a:spcPct val="70000"/>
        </a:spcBef>
        <a:spcAft>
          <a:spcPct val="0"/>
        </a:spcAft>
        <a:buClr>
          <a:schemeClr val="tx2"/>
        </a:buClr>
        <a:buChar char="•"/>
        <a:defRPr lang="en-US" sz="1900">
          <a:solidFill>
            <a:schemeClr val="tx1"/>
          </a:solidFill>
          <a:latin typeface="+mn-lt"/>
          <a:ea typeface="MS PGothic" pitchFamily="34" charset="-128"/>
        </a:defRPr>
      </a:lvl5pPr>
      <a:lvl6pPr marL="18907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6pPr>
      <a:lvl7pPr marL="23479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7pPr>
      <a:lvl8pPr marL="28051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8pPr>
      <a:lvl9pPr marL="32623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lgn="l" eaLnBrk="1" latinLnBrk="0" hangingPunct="1"/>
            <a:fld id="{C3F416CD-67A3-4CF0-A210-F6AF31AC147F}" type="datetimeFigureOut">
              <a:rPr lang="en-US" smtClean="0"/>
              <a:pPr algn="l" eaLnBrk="1" latinLnBrk="0" hangingPunct="1"/>
              <a:t>1/19/2017</a:t>
            </a:fld>
            <a:endParaRPr lang="en-US" sz="800" dirty="0">
              <a:solidFill>
                <a:schemeClr val="accent2"/>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lgn="r" eaLnBrk="1" latinLnBrk="0" hangingPunct="1"/>
            <a:endParaRPr kumimoji="0" lang="en-US" sz="800" dirty="0">
              <a:solidFill>
                <a:schemeClr val="accent2"/>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990973"/>
            <a:ext cx="8229600" cy="730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747842"/>
            <a:ext cx="7772400" cy="472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8" name="Picture 11"/>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0" y="375"/>
            <a:ext cx="91440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p:nvCxnSpPr>
        <p:spPr>
          <a:xfrm>
            <a:off x="0" y="768351"/>
            <a:ext cx="9144000" cy="0"/>
          </a:xfrm>
          <a:prstGeom prst="line">
            <a:avLst/>
          </a:prstGeom>
          <a:ln w="47625">
            <a:solidFill>
              <a:schemeClr val="accent6"/>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319927" y="6454290"/>
            <a:ext cx="2824263" cy="404085"/>
          </a:xfrm>
          <a:prstGeom prst="rect">
            <a:avLst/>
          </a:prstGeom>
          <a:noFill/>
        </p:spPr>
        <p:txBody>
          <a:bodyPr wrap="none" rIns="137160" bIns="91440" anchor="b">
            <a:spAutoFit/>
          </a:bodyPr>
          <a:lstStyle/>
          <a:p>
            <a:pPr algn="r">
              <a:lnSpc>
                <a:spcPct val="90000"/>
              </a:lnSpc>
              <a:defRPr/>
            </a:pPr>
            <a:r>
              <a:rPr lang="en-US" sz="950" dirty="0">
                <a:solidFill>
                  <a:schemeClr val="tx1">
                    <a:lumMod val="65000"/>
                    <a:lumOff val="35000"/>
                  </a:schemeClr>
                </a:solidFill>
              </a:rPr>
              <a:t>National Institutes of Health</a:t>
            </a:r>
          </a:p>
          <a:p>
            <a:pPr algn="r">
              <a:lnSpc>
                <a:spcPct val="90000"/>
              </a:lnSpc>
              <a:defRPr/>
            </a:pPr>
            <a:r>
              <a:rPr lang="en-US" sz="950" dirty="0">
                <a:solidFill>
                  <a:schemeClr val="tx1">
                    <a:lumMod val="65000"/>
                    <a:lumOff val="35000"/>
                  </a:schemeClr>
                </a:solidFill>
              </a:rPr>
              <a:t>U.S. Department of Health and Human Services</a:t>
            </a:r>
          </a:p>
        </p:txBody>
      </p:sp>
      <p:pic>
        <p:nvPicPr>
          <p:cNvPr id="1031" name="Picture 21"/>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a:off x="141292" y="124200"/>
            <a:ext cx="4452937"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Lst>
  <p:txStyles>
    <p:titleStyle>
      <a:lvl1pPr algn="l" rtl="0" eaLnBrk="1" fontAlgn="base" hangingPunct="1">
        <a:spcBef>
          <a:spcPct val="0"/>
        </a:spcBef>
        <a:spcAft>
          <a:spcPct val="0"/>
        </a:spcAft>
        <a:defRPr sz="2600" b="1">
          <a:solidFill>
            <a:schemeClr val="tx2"/>
          </a:solidFill>
          <a:latin typeface="+mj-lt"/>
          <a:ea typeface="MS PGothic" pitchFamily="34" charset="-128"/>
          <a:cs typeface="ＭＳ Ｐゴシック" pitchFamily="-112" charset="-128"/>
        </a:defRPr>
      </a:lvl1pPr>
      <a:lvl2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2pPr>
      <a:lvl3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3pPr>
      <a:lvl4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4pPr>
      <a:lvl5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5pPr>
      <a:lvl6pPr marL="457200" algn="l" rtl="0" eaLnBrk="1" fontAlgn="base" hangingPunct="1">
        <a:spcBef>
          <a:spcPct val="0"/>
        </a:spcBef>
        <a:spcAft>
          <a:spcPct val="0"/>
        </a:spcAft>
        <a:defRPr sz="2600" b="1">
          <a:solidFill>
            <a:schemeClr val="tx2"/>
          </a:solidFill>
          <a:latin typeface="Arial" charset="0"/>
        </a:defRPr>
      </a:lvl6pPr>
      <a:lvl7pPr marL="914400" algn="l" rtl="0" eaLnBrk="1" fontAlgn="base" hangingPunct="1">
        <a:spcBef>
          <a:spcPct val="0"/>
        </a:spcBef>
        <a:spcAft>
          <a:spcPct val="0"/>
        </a:spcAft>
        <a:defRPr sz="2600" b="1">
          <a:solidFill>
            <a:schemeClr val="tx2"/>
          </a:solidFill>
          <a:latin typeface="Arial" charset="0"/>
        </a:defRPr>
      </a:lvl7pPr>
      <a:lvl8pPr marL="1371600" algn="l" rtl="0" eaLnBrk="1" fontAlgn="base" hangingPunct="1">
        <a:spcBef>
          <a:spcPct val="0"/>
        </a:spcBef>
        <a:spcAft>
          <a:spcPct val="0"/>
        </a:spcAft>
        <a:defRPr sz="2600" b="1">
          <a:solidFill>
            <a:schemeClr val="tx2"/>
          </a:solidFill>
          <a:latin typeface="Arial" charset="0"/>
        </a:defRPr>
      </a:lvl8pPr>
      <a:lvl9pPr marL="1828800" algn="l" rtl="0" eaLnBrk="1" fontAlgn="base" hangingPunct="1">
        <a:spcBef>
          <a:spcPct val="0"/>
        </a:spcBef>
        <a:spcAft>
          <a:spcPct val="0"/>
        </a:spcAft>
        <a:defRPr sz="2600" b="1">
          <a:solidFill>
            <a:schemeClr val="tx2"/>
          </a:solidFill>
          <a:latin typeface="Arial" charset="0"/>
        </a:defRPr>
      </a:lvl9pPr>
    </p:titleStyle>
    <p:bodyStyle>
      <a:lvl1pPr marL="225425" indent="-225425" algn="l" rtl="0" eaLnBrk="1" fontAlgn="base" hangingPunct="1">
        <a:lnSpc>
          <a:spcPct val="95000"/>
        </a:lnSpc>
        <a:spcBef>
          <a:spcPct val="70000"/>
        </a:spcBef>
        <a:spcAft>
          <a:spcPct val="0"/>
        </a:spcAft>
        <a:buClr>
          <a:schemeClr val="tx2"/>
        </a:buClr>
        <a:buChar char="•"/>
        <a:defRPr lang="en-US" sz="2300">
          <a:solidFill>
            <a:schemeClr val="tx1"/>
          </a:solidFill>
          <a:latin typeface="+mn-lt"/>
          <a:ea typeface="MS PGothic" pitchFamily="34" charset="-128"/>
          <a:cs typeface="ＭＳ Ｐゴシック" pitchFamily="-112" charset="-128"/>
        </a:defRPr>
      </a:lvl1pPr>
      <a:lvl2pPr marL="576263" indent="-236538" algn="l" rtl="0" eaLnBrk="1" fontAlgn="base" hangingPunct="1">
        <a:lnSpc>
          <a:spcPct val="95000"/>
        </a:lnSpc>
        <a:spcBef>
          <a:spcPct val="70000"/>
        </a:spcBef>
        <a:spcAft>
          <a:spcPct val="0"/>
        </a:spcAft>
        <a:buClr>
          <a:schemeClr val="tx2"/>
        </a:buClr>
        <a:buChar char="–"/>
        <a:defRPr lang="en-US" sz="2100">
          <a:solidFill>
            <a:schemeClr val="tx1"/>
          </a:solidFill>
          <a:latin typeface="+mn-lt"/>
          <a:ea typeface="MS PGothic" pitchFamily="34" charset="-128"/>
        </a:defRPr>
      </a:lvl2pPr>
      <a:lvl3pPr marL="857250" indent="-166688" algn="l" rtl="0" eaLnBrk="1" fontAlgn="base" hangingPunct="1">
        <a:lnSpc>
          <a:spcPct val="95000"/>
        </a:lnSpc>
        <a:spcBef>
          <a:spcPct val="70000"/>
        </a:spcBef>
        <a:spcAft>
          <a:spcPct val="0"/>
        </a:spcAft>
        <a:buClr>
          <a:schemeClr val="tx2"/>
        </a:buClr>
        <a:buChar char="•"/>
        <a:defRPr lang="en-US" sz="1900">
          <a:solidFill>
            <a:schemeClr val="tx1"/>
          </a:solidFill>
          <a:latin typeface="+mn-lt"/>
          <a:ea typeface="MS PGothic" pitchFamily="34" charset="-128"/>
        </a:defRPr>
      </a:lvl3pPr>
      <a:lvl4pPr marL="1139825" indent="-168275" algn="l" rtl="0" eaLnBrk="1" fontAlgn="base" hangingPunct="1">
        <a:lnSpc>
          <a:spcPct val="95000"/>
        </a:lnSpc>
        <a:spcBef>
          <a:spcPct val="70000"/>
        </a:spcBef>
        <a:spcAft>
          <a:spcPct val="0"/>
        </a:spcAft>
        <a:buClr>
          <a:schemeClr val="tx2"/>
        </a:buClr>
        <a:buChar char="–"/>
        <a:defRPr lang="en-US" sz="1900">
          <a:solidFill>
            <a:schemeClr val="tx1"/>
          </a:solidFill>
          <a:latin typeface="+mn-lt"/>
          <a:ea typeface="MS PGothic" pitchFamily="34" charset="-128"/>
        </a:defRPr>
      </a:lvl4pPr>
      <a:lvl5pPr marL="1433513" indent="-179388" algn="l" rtl="0" eaLnBrk="1" fontAlgn="base" hangingPunct="1">
        <a:lnSpc>
          <a:spcPct val="95000"/>
        </a:lnSpc>
        <a:spcBef>
          <a:spcPct val="70000"/>
        </a:spcBef>
        <a:spcAft>
          <a:spcPct val="0"/>
        </a:spcAft>
        <a:buClr>
          <a:schemeClr val="tx2"/>
        </a:buClr>
        <a:buChar char="•"/>
        <a:defRPr lang="en-US" sz="1900">
          <a:solidFill>
            <a:schemeClr val="tx1"/>
          </a:solidFill>
          <a:latin typeface="+mn-lt"/>
          <a:ea typeface="MS PGothic" pitchFamily="34" charset="-128"/>
        </a:defRPr>
      </a:lvl5pPr>
      <a:lvl6pPr marL="18907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6pPr>
      <a:lvl7pPr marL="23479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7pPr>
      <a:lvl8pPr marL="28051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8pPr>
      <a:lvl9pPr marL="32623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66700" y="317873"/>
            <a:ext cx="8229600" cy="730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2051" name="Rectangle 3"/>
          <p:cNvSpPr>
            <a:spLocks noGrp="1" noChangeArrowheads="1"/>
          </p:cNvSpPr>
          <p:nvPr>
            <p:ph type="body" idx="1"/>
          </p:nvPr>
        </p:nvSpPr>
        <p:spPr bwMode="auto">
          <a:xfrm>
            <a:off x="609600" y="1049344"/>
            <a:ext cx="8077200" cy="488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TextBox 4"/>
          <p:cNvSpPr txBox="1"/>
          <p:nvPr/>
        </p:nvSpPr>
        <p:spPr>
          <a:xfrm>
            <a:off x="6319927" y="6454290"/>
            <a:ext cx="2824263" cy="404085"/>
          </a:xfrm>
          <a:prstGeom prst="rect">
            <a:avLst/>
          </a:prstGeom>
          <a:noFill/>
        </p:spPr>
        <p:txBody>
          <a:bodyPr wrap="none" rIns="137160" bIns="91440" anchor="b">
            <a:spAutoFit/>
          </a:bodyPr>
          <a:lstStyle/>
          <a:p>
            <a:pPr algn="r">
              <a:lnSpc>
                <a:spcPct val="90000"/>
              </a:lnSpc>
              <a:defRPr/>
            </a:pPr>
            <a:r>
              <a:rPr lang="en-US" sz="950" dirty="0">
                <a:solidFill>
                  <a:schemeClr val="tx1">
                    <a:lumMod val="65000"/>
                    <a:lumOff val="35000"/>
                  </a:schemeClr>
                </a:solidFill>
              </a:rPr>
              <a:t>National Institutes of Health</a:t>
            </a:r>
          </a:p>
          <a:p>
            <a:pPr algn="r">
              <a:lnSpc>
                <a:spcPct val="90000"/>
              </a:lnSpc>
              <a:defRPr/>
            </a:pPr>
            <a:r>
              <a:rPr lang="en-US" sz="950" dirty="0">
                <a:solidFill>
                  <a:schemeClr val="tx1">
                    <a:lumMod val="65000"/>
                    <a:lumOff val="35000"/>
                  </a:schemeClr>
                </a:solidFill>
              </a:rPr>
              <a:t>U.S. Department of Health and Human Services</a:t>
            </a: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Lst>
  <p:txStyles>
    <p:titleStyle>
      <a:lvl1pPr algn="l" rtl="0" eaLnBrk="1" fontAlgn="base" hangingPunct="1">
        <a:spcBef>
          <a:spcPct val="0"/>
        </a:spcBef>
        <a:spcAft>
          <a:spcPct val="0"/>
        </a:spcAft>
        <a:defRPr sz="2600" b="1">
          <a:solidFill>
            <a:schemeClr val="tx2"/>
          </a:solidFill>
          <a:latin typeface="+mj-lt"/>
          <a:ea typeface="MS PGothic" pitchFamily="34" charset="-128"/>
          <a:cs typeface="ＭＳ Ｐゴシック" pitchFamily="-112" charset="-128"/>
        </a:defRPr>
      </a:lvl1pPr>
      <a:lvl2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2pPr>
      <a:lvl3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3pPr>
      <a:lvl4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4pPr>
      <a:lvl5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5pPr>
      <a:lvl6pPr marL="457200" algn="l" rtl="0" eaLnBrk="1" fontAlgn="base" hangingPunct="1">
        <a:spcBef>
          <a:spcPct val="0"/>
        </a:spcBef>
        <a:spcAft>
          <a:spcPct val="0"/>
        </a:spcAft>
        <a:defRPr sz="2200" b="1">
          <a:solidFill>
            <a:schemeClr val="tx2"/>
          </a:solidFill>
          <a:latin typeface="Arial" charset="0"/>
        </a:defRPr>
      </a:lvl6pPr>
      <a:lvl7pPr marL="914400" algn="l" rtl="0" eaLnBrk="1" fontAlgn="base" hangingPunct="1">
        <a:spcBef>
          <a:spcPct val="0"/>
        </a:spcBef>
        <a:spcAft>
          <a:spcPct val="0"/>
        </a:spcAft>
        <a:defRPr sz="2200" b="1">
          <a:solidFill>
            <a:schemeClr val="tx2"/>
          </a:solidFill>
          <a:latin typeface="Arial" charset="0"/>
        </a:defRPr>
      </a:lvl7pPr>
      <a:lvl8pPr marL="1371600" algn="l" rtl="0" eaLnBrk="1" fontAlgn="base" hangingPunct="1">
        <a:spcBef>
          <a:spcPct val="0"/>
        </a:spcBef>
        <a:spcAft>
          <a:spcPct val="0"/>
        </a:spcAft>
        <a:defRPr sz="2200" b="1">
          <a:solidFill>
            <a:schemeClr val="tx2"/>
          </a:solidFill>
          <a:latin typeface="Arial" charset="0"/>
        </a:defRPr>
      </a:lvl8pPr>
      <a:lvl9pPr marL="1828800" algn="l" rtl="0" eaLnBrk="1" fontAlgn="base" hangingPunct="1">
        <a:spcBef>
          <a:spcPct val="0"/>
        </a:spcBef>
        <a:spcAft>
          <a:spcPct val="0"/>
        </a:spcAft>
        <a:defRPr sz="2200" b="1">
          <a:solidFill>
            <a:schemeClr val="tx2"/>
          </a:solidFill>
          <a:latin typeface="Arial" charset="0"/>
        </a:defRPr>
      </a:lvl9pPr>
    </p:titleStyle>
    <p:bodyStyle>
      <a:lvl1pPr marL="225425" indent="-225425" algn="l" rtl="0" eaLnBrk="1" fontAlgn="base" hangingPunct="1">
        <a:lnSpc>
          <a:spcPct val="90000"/>
        </a:lnSpc>
        <a:spcBef>
          <a:spcPct val="70000"/>
        </a:spcBef>
        <a:spcAft>
          <a:spcPct val="0"/>
        </a:spcAft>
        <a:buClr>
          <a:schemeClr val="tx2"/>
        </a:buClr>
        <a:buChar char="•"/>
        <a:defRPr lang="en-US" sz="2300">
          <a:solidFill>
            <a:schemeClr val="tx1"/>
          </a:solidFill>
          <a:latin typeface="+mn-lt"/>
          <a:ea typeface="MS PGothic" pitchFamily="34" charset="-128"/>
          <a:cs typeface="ＭＳ Ｐゴシック" pitchFamily="-112" charset="-128"/>
        </a:defRPr>
      </a:lvl1pPr>
      <a:lvl2pPr marL="576263" indent="-236538" algn="l" rtl="0" eaLnBrk="1" fontAlgn="base" hangingPunct="1">
        <a:lnSpc>
          <a:spcPct val="90000"/>
        </a:lnSpc>
        <a:spcBef>
          <a:spcPct val="70000"/>
        </a:spcBef>
        <a:spcAft>
          <a:spcPct val="0"/>
        </a:spcAft>
        <a:buClr>
          <a:schemeClr val="tx2"/>
        </a:buClr>
        <a:buChar char="–"/>
        <a:defRPr lang="en-US" sz="2100">
          <a:solidFill>
            <a:schemeClr val="tx1"/>
          </a:solidFill>
          <a:latin typeface="+mn-lt"/>
          <a:ea typeface="MS PGothic" pitchFamily="34" charset="-128"/>
        </a:defRPr>
      </a:lvl2pPr>
      <a:lvl3pPr marL="857250" indent="-166688" algn="l" rtl="0" eaLnBrk="1" fontAlgn="base" hangingPunct="1">
        <a:lnSpc>
          <a:spcPct val="90000"/>
        </a:lnSpc>
        <a:spcBef>
          <a:spcPct val="70000"/>
        </a:spcBef>
        <a:spcAft>
          <a:spcPct val="0"/>
        </a:spcAft>
        <a:buClr>
          <a:schemeClr val="tx2"/>
        </a:buClr>
        <a:buChar char="•"/>
        <a:defRPr lang="en-US" sz="1900">
          <a:solidFill>
            <a:schemeClr val="tx1"/>
          </a:solidFill>
          <a:latin typeface="+mn-lt"/>
          <a:ea typeface="MS PGothic" pitchFamily="34" charset="-128"/>
        </a:defRPr>
      </a:lvl3pPr>
      <a:lvl4pPr marL="1139825" indent="-168275" algn="l" rtl="0" eaLnBrk="1" fontAlgn="base" hangingPunct="1">
        <a:lnSpc>
          <a:spcPct val="90000"/>
        </a:lnSpc>
        <a:spcBef>
          <a:spcPct val="70000"/>
        </a:spcBef>
        <a:spcAft>
          <a:spcPct val="0"/>
        </a:spcAft>
        <a:buClr>
          <a:schemeClr val="tx2"/>
        </a:buClr>
        <a:buChar char="–"/>
        <a:defRPr lang="en-US" sz="1900">
          <a:solidFill>
            <a:schemeClr val="tx1"/>
          </a:solidFill>
          <a:latin typeface="+mn-lt"/>
          <a:ea typeface="MS PGothic" pitchFamily="34" charset="-128"/>
        </a:defRPr>
      </a:lvl4pPr>
      <a:lvl5pPr marL="1433513" indent="-179388" algn="l" rtl="0" eaLnBrk="1" fontAlgn="base" hangingPunct="1">
        <a:lnSpc>
          <a:spcPct val="90000"/>
        </a:lnSpc>
        <a:spcBef>
          <a:spcPct val="70000"/>
        </a:spcBef>
        <a:spcAft>
          <a:spcPct val="0"/>
        </a:spcAft>
        <a:buClr>
          <a:schemeClr val="tx2"/>
        </a:buClr>
        <a:buChar char="•"/>
        <a:defRPr lang="en-US" sz="1900">
          <a:solidFill>
            <a:schemeClr val="tx1"/>
          </a:solidFill>
          <a:latin typeface="+mn-lt"/>
          <a:ea typeface="MS PGothic" pitchFamily="34" charset="-128"/>
        </a:defRPr>
      </a:lvl5pPr>
      <a:lvl6pPr marL="1890713" indent="-179388" algn="l" rtl="0" eaLnBrk="1" fontAlgn="base" hangingPunct="1">
        <a:lnSpc>
          <a:spcPct val="90000"/>
        </a:lnSpc>
        <a:spcBef>
          <a:spcPct val="70000"/>
        </a:spcBef>
        <a:spcAft>
          <a:spcPct val="0"/>
        </a:spcAft>
        <a:buClr>
          <a:schemeClr val="tx2"/>
        </a:buClr>
        <a:buChar char="•"/>
        <a:defRPr sz="1400">
          <a:solidFill>
            <a:schemeClr val="tx1"/>
          </a:solidFill>
          <a:latin typeface="+mn-lt"/>
        </a:defRPr>
      </a:lvl6pPr>
      <a:lvl7pPr marL="2347913" indent="-179388" algn="l" rtl="0" eaLnBrk="1" fontAlgn="base" hangingPunct="1">
        <a:lnSpc>
          <a:spcPct val="90000"/>
        </a:lnSpc>
        <a:spcBef>
          <a:spcPct val="70000"/>
        </a:spcBef>
        <a:spcAft>
          <a:spcPct val="0"/>
        </a:spcAft>
        <a:buClr>
          <a:schemeClr val="tx2"/>
        </a:buClr>
        <a:buChar char="•"/>
        <a:defRPr sz="1400">
          <a:solidFill>
            <a:schemeClr val="tx1"/>
          </a:solidFill>
          <a:latin typeface="+mn-lt"/>
        </a:defRPr>
      </a:lvl7pPr>
      <a:lvl8pPr marL="2805113" indent="-179388" algn="l" rtl="0" eaLnBrk="1" fontAlgn="base" hangingPunct="1">
        <a:lnSpc>
          <a:spcPct val="90000"/>
        </a:lnSpc>
        <a:spcBef>
          <a:spcPct val="70000"/>
        </a:spcBef>
        <a:spcAft>
          <a:spcPct val="0"/>
        </a:spcAft>
        <a:buClr>
          <a:schemeClr val="tx2"/>
        </a:buClr>
        <a:buChar char="•"/>
        <a:defRPr sz="1400">
          <a:solidFill>
            <a:schemeClr val="tx1"/>
          </a:solidFill>
          <a:latin typeface="+mn-lt"/>
        </a:defRPr>
      </a:lvl8pPr>
      <a:lvl9pPr marL="3262313" indent="-179388" algn="l" rtl="0" eaLnBrk="1" fontAlgn="base" hangingPunct="1">
        <a:lnSpc>
          <a:spcPct val="90000"/>
        </a:lnSpc>
        <a:spcBef>
          <a:spcPct val="70000"/>
        </a:spcBef>
        <a:spcAft>
          <a:spcPct val="0"/>
        </a:spcAft>
        <a:buClr>
          <a:schemeClr val="tx2"/>
        </a:buClr>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990973"/>
            <a:ext cx="8229600" cy="730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747842"/>
            <a:ext cx="7772400" cy="472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8" name="Picture 11"/>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0" y="375"/>
            <a:ext cx="91440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p:nvCxnSpPr>
        <p:spPr>
          <a:xfrm>
            <a:off x="0" y="768351"/>
            <a:ext cx="9144000" cy="0"/>
          </a:xfrm>
          <a:prstGeom prst="line">
            <a:avLst/>
          </a:prstGeom>
          <a:ln w="47625">
            <a:solidFill>
              <a:schemeClr val="accent6"/>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319927" y="6454290"/>
            <a:ext cx="2824263" cy="404085"/>
          </a:xfrm>
          <a:prstGeom prst="rect">
            <a:avLst/>
          </a:prstGeom>
          <a:noFill/>
        </p:spPr>
        <p:txBody>
          <a:bodyPr wrap="none" rIns="137160" bIns="91440" anchor="b">
            <a:spAutoFit/>
          </a:bodyPr>
          <a:lstStyle/>
          <a:p>
            <a:pPr algn="r">
              <a:lnSpc>
                <a:spcPct val="90000"/>
              </a:lnSpc>
              <a:defRPr/>
            </a:pPr>
            <a:r>
              <a:rPr lang="en-US" sz="950" dirty="0">
                <a:solidFill>
                  <a:srgbClr val="000000">
                    <a:lumMod val="65000"/>
                    <a:lumOff val="35000"/>
                  </a:srgbClr>
                </a:solidFill>
              </a:rPr>
              <a:t>National Institutes of Health</a:t>
            </a:r>
          </a:p>
          <a:p>
            <a:pPr algn="r">
              <a:lnSpc>
                <a:spcPct val="90000"/>
              </a:lnSpc>
              <a:defRPr/>
            </a:pPr>
            <a:r>
              <a:rPr lang="en-US" sz="950" dirty="0">
                <a:solidFill>
                  <a:srgbClr val="000000">
                    <a:lumMod val="65000"/>
                    <a:lumOff val="35000"/>
                  </a:srgbClr>
                </a:solidFill>
              </a:rPr>
              <a:t>U.S. Department of Health and Human Services</a:t>
            </a:r>
          </a:p>
        </p:txBody>
      </p:sp>
      <p:pic>
        <p:nvPicPr>
          <p:cNvPr id="1031" name="Picture 21"/>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a:off x="141292" y="124200"/>
            <a:ext cx="4452937"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04192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Lst>
  <p:txStyles>
    <p:titleStyle>
      <a:lvl1pPr algn="l" rtl="0" eaLnBrk="1" fontAlgn="base" hangingPunct="1">
        <a:spcBef>
          <a:spcPct val="0"/>
        </a:spcBef>
        <a:spcAft>
          <a:spcPct val="0"/>
        </a:spcAft>
        <a:defRPr sz="2600" b="1">
          <a:solidFill>
            <a:schemeClr val="tx2"/>
          </a:solidFill>
          <a:latin typeface="+mj-lt"/>
          <a:ea typeface="MS PGothic" pitchFamily="34" charset="-128"/>
          <a:cs typeface="ＭＳ Ｐゴシック" pitchFamily="-112" charset="-128"/>
        </a:defRPr>
      </a:lvl1pPr>
      <a:lvl2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2pPr>
      <a:lvl3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3pPr>
      <a:lvl4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4pPr>
      <a:lvl5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5pPr>
      <a:lvl6pPr marL="457200" algn="l" rtl="0" eaLnBrk="1" fontAlgn="base" hangingPunct="1">
        <a:spcBef>
          <a:spcPct val="0"/>
        </a:spcBef>
        <a:spcAft>
          <a:spcPct val="0"/>
        </a:spcAft>
        <a:defRPr sz="2600" b="1">
          <a:solidFill>
            <a:schemeClr val="tx2"/>
          </a:solidFill>
          <a:latin typeface="Arial" charset="0"/>
        </a:defRPr>
      </a:lvl6pPr>
      <a:lvl7pPr marL="914400" algn="l" rtl="0" eaLnBrk="1" fontAlgn="base" hangingPunct="1">
        <a:spcBef>
          <a:spcPct val="0"/>
        </a:spcBef>
        <a:spcAft>
          <a:spcPct val="0"/>
        </a:spcAft>
        <a:defRPr sz="2600" b="1">
          <a:solidFill>
            <a:schemeClr val="tx2"/>
          </a:solidFill>
          <a:latin typeface="Arial" charset="0"/>
        </a:defRPr>
      </a:lvl7pPr>
      <a:lvl8pPr marL="1371600" algn="l" rtl="0" eaLnBrk="1" fontAlgn="base" hangingPunct="1">
        <a:spcBef>
          <a:spcPct val="0"/>
        </a:spcBef>
        <a:spcAft>
          <a:spcPct val="0"/>
        </a:spcAft>
        <a:defRPr sz="2600" b="1">
          <a:solidFill>
            <a:schemeClr val="tx2"/>
          </a:solidFill>
          <a:latin typeface="Arial" charset="0"/>
        </a:defRPr>
      </a:lvl8pPr>
      <a:lvl9pPr marL="1828800" algn="l" rtl="0" eaLnBrk="1" fontAlgn="base" hangingPunct="1">
        <a:spcBef>
          <a:spcPct val="0"/>
        </a:spcBef>
        <a:spcAft>
          <a:spcPct val="0"/>
        </a:spcAft>
        <a:defRPr sz="2600" b="1">
          <a:solidFill>
            <a:schemeClr val="tx2"/>
          </a:solidFill>
          <a:latin typeface="Arial" charset="0"/>
        </a:defRPr>
      </a:lvl9pPr>
    </p:titleStyle>
    <p:bodyStyle>
      <a:lvl1pPr marL="225425" indent="-225425" algn="l" rtl="0" eaLnBrk="1" fontAlgn="base" hangingPunct="1">
        <a:lnSpc>
          <a:spcPct val="95000"/>
        </a:lnSpc>
        <a:spcBef>
          <a:spcPct val="70000"/>
        </a:spcBef>
        <a:spcAft>
          <a:spcPct val="0"/>
        </a:spcAft>
        <a:buClr>
          <a:schemeClr val="tx2"/>
        </a:buClr>
        <a:buChar char="•"/>
        <a:defRPr lang="en-US" sz="2300">
          <a:solidFill>
            <a:schemeClr val="tx1"/>
          </a:solidFill>
          <a:latin typeface="+mn-lt"/>
          <a:ea typeface="MS PGothic" pitchFamily="34" charset="-128"/>
          <a:cs typeface="ＭＳ Ｐゴシック" pitchFamily="-112" charset="-128"/>
        </a:defRPr>
      </a:lvl1pPr>
      <a:lvl2pPr marL="576263" indent="-236538" algn="l" rtl="0" eaLnBrk="1" fontAlgn="base" hangingPunct="1">
        <a:lnSpc>
          <a:spcPct val="95000"/>
        </a:lnSpc>
        <a:spcBef>
          <a:spcPct val="70000"/>
        </a:spcBef>
        <a:spcAft>
          <a:spcPct val="0"/>
        </a:spcAft>
        <a:buClr>
          <a:schemeClr val="tx2"/>
        </a:buClr>
        <a:buChar char="–"/>
        <a:defRPr lang="en-US" sz="2100">
          <a:solidFill>
            <a:schemeClr val="tx1"/>
          </a:solidFill>
          <a:latin typeface="+mn-lt"/>
          <a:ea typeface="MS PGothic" pitchFamily="34" charset="-128"/>
        </a:defRPr>
      </a:lvl2pPr>
      <a:lvl3pPr marL="857250" indent="-166688" algn="l" rtl="0" eaLnBrk="1" fontAlgn="base" hangingPunct="1">
        <a:lnSpc>
          <a:spcPct val="95000"/>
        </a:lnSpc>
        <a:spcBef>
          <a:spcPct val="70000"/>
        </a:spcBef>
        <a:spcAft>
          <a:spcPct val="0"/>
        </a:spcAft>
        <a:buClr>
          <a:schemeClr val="tx2"/>
        </a:buClr>
        <a:buChar char="•"/>
        <a:defRPr lang="en-US" sz="1900">
          <a:solidFill>
            <a:schemeClr val="tx1"/>
          </a:solidFill>
          <a:latin typeface="+mn-lt"/>
          <a:ea typeface="MS PGothic" pitchFamily="34" charset="-128"/>
        </a:defRPr>
      </a:lvl3pPr>
      <a:lvl4pPr marL="1139825" indent="-168275" algn="l" rtl="0" eaLnBrk="1" fontAlgn="base" hangingPunct="1">
        <a:lnSpc>
          <a:spcPct val="95000"/>
        </a:lnSpc>
        <a:spcBef>
          <a:spcPct val="70000"/>
        </a:spcBef>
        <a:spcAft>
          <a:spcPct val="0"/>
        </a:spcAft>
        <a:buClr>
          <a:schemeClr val="tx2"/>
        </a:buClr>
        <a:buChar char="–"/>
        <a:defRPr lang="en-US" sz="1900">
          <a:solidFill>
            <a:schemeClr val="tx1"/>
          </a:solidFill>
          <a:latin typeface="+mn-lt"/>
          <a:ea typeface="MS PGothic" pitchFamily="34" charset="-128"/>
        </a:defRPr>
      </a:lvl4pPr>
      <a:lvl5pPr marL="1433513" indent="-179388" algn="l" rtl="0" eaLnBrk="1" fontAlgn="base" hangingPunct="1">
        <a:lnSpc>
          <a:spcPct val="95000"/>
        </a:lnSpc>
        <a:spcBef>
          <a:spcPct val="70000"/>
        </a:spcBef>
        <a:spcAft>
          <a:spcPct val="0"/>
        </a:spcAft>
        <a:buClr>
          <a:schemeClr val="tx2"/>
        </a:buClr>
        <a:buChar char="•"/>
        <a:defRPr lang="en-US" sz="1900">
          <a:solidFill>
            <a:schemeClr val="tx1"/>
          </a:solidFill>
          <a:latin typeface="+mn-lt"/>
          <a:ea typeface="MS PGothic" pitchFamily="34" charset="-128"/>
        </a:defRPr>
      </a:lvl5pPr>
      <a:lvl6pPr marL="18907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6pPr>
      <a:lvl7pPr marL="23479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7pPr>
      <a:lvl8pPr marL="28051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8pPr>
      <a:lvl9pPr marL="32623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2047" y="914400"/>
            <a:ext cx="8686800" cy="578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242047" y="1600200"/>
            <a:ext cx="8686800" cy="4873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28" name="Picture 11"/>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0" y="372"/>
            <a:ext cx="91440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p:nvCxnSpPr>
        <p:spPr>
          <a:xfrm>
            <a:off x="0" y="768350"/>
            <a:ext cx="9144000" cy="0"/>
          </a:xfrm>
          <a:prstGeom prst="line">
            <a:avLst/>
          </a:prstGeom>
          <a:ln w="47625">
            <a:solidFill>
              <a:schemeClr val="accent6"/>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319923" y="6454287"/>
            <a:ext cx="2824263" cy="404085"/>
          </a:xfrm>
          <a:prstGeom prst="rect">
            <a:avLst/>
          </a:prstGeom>
          <a:noFill/>
        </p:spPr>
        <p:txBody>
          <a:bodyPr wrap="none" rIns="137160" bIns="91440" anchor="b">
            <a:spAutoFit/>
          </a:bodyPr>
          <a:lstStyle/>
          <a:p>
            <a:pPr algn="r">
              <a:lnSpc>
                <a:spcPct val="90000"/>
              </a:lnSpc>
              <a:defRPr/>
            </a:pPr>
            <a:r>
              <a:rPr lang="en-US" sz="950" dirty="0">
                <a:solidFill>
                  <a:srgbClr val="000000">
                    <a:lumMod val="65000"/>
                    <a:lumOff val="35000"/>
                  </a:srgbClr>
                </a:solidFill>
              </a:rPr>
              <a:t>National Institutes of Health</a:t>
            </a:r>
          </a:p>
          <a:p>
            <a:pPr algn="r">
              <a:lnSpc>
                <a:spcPct val="90000"/>
              </a:lnSpc>
              <a:defRPr/>
            </a:pPr>
            <a:r>
              <a:rPr lang="en-US" sz="950" dirty="0">
                <a:solidFill>
                  <a:srgbClr val="000000">
                    <a:lumMod val="65000"/>
                    <a:lumOff val="35000"/>
                  </a:srgbClr>
                </a:solidFill>
              </a:rPr>
              <a:t>U.S. Department of Health and Human Services</a:t>
            </a:r>
          </a:p>
        </p:txBody>
      </p:sp>
      <p:pic>
        <p:nvPicPr>
          <p:cNvPr id="1031" name="Picture 21"/>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a:off x="141292" y="124197"/>
            <a:ext cx="4452937"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0592415"/>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Lst>
  <p:txStyles>
    <p:titleStyle>
      <a:lvl1pPr algn="l" rtl="0" eaLnBrk="1" fontAlgn="base" hangingPunct="1">
        <a:spcBef>
          <a:spcPct val="0"/>
        </a:spcBef>
        <a:spcAft>
          <a:spcPct val="0"/>
        </a:spcAft>
        <a:defRPr sz="2800" b="1">
          <a:solidFill>
            <a:schemeClr val="tx2"/>
          </a:solidFill>
          <a:latin typeface="+mj-lt"/>
          <a:ea typeface="MS PGothic" pitchFamily="34" charset="-128"/>
          <a:cs typeface="ＭＳ Ｐゴシック" pitchFamily="-112" charset="-128"/>
        </a:defRPr>
      </a:lvl1pPr>
      <a:lvl2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2pPr>
      <a:lvl3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3pPr>
      <a:lvl4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4pPr>
      <a:lvl5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5pPr>
      <a:lvl6pPr marL="457200" algn="l" rtl="0" eaLnBrk="1" fontAlgn="base" hangingPunct="1">
        <a:spcBef>
          <a:spcPct val="0"/>
        </a:spcBef>
        <a:spcAft>
          <a:spcPct val="0"/>
        </a:spcAft>
        <a:defRPr sz="2600" b="1">
          <a:solidFill>
            <a:schemeClr val="tx2"/>
          </a:solidFill>
          <a:latin typeface="Arial" charset="0"/>
        </a:defRPr>
      </a:lvl6pPr>
      <a:lvl7pPr marL="914400" algn="l" rtl="0" eaLnBrk="1" fontAlgn="base" hangingPunct="1">
        <a:spcBef>
          <a:spcPct val="0"/>
        </a:spcBef>
        <a:spcAft>
          <a:spcPct val="0"/>
        </a:spcAft>
        <a:defRPr sz="2600" b="1">
          <a:solidFill>
            <a:schemeClr val="tx2"/>
          </a:solidFill>
          <a:latin typeface="Arial" charset="0"/>
        </a:defRPr>
      </a:lvl7pPr>
      <a:lvl8pPr marL="1371600" algn="l" rtl="0" eaLnBrk="1" fontAlgn="base" hangingPunct="1">
        <a:spcBef>
          <a:spcPct val="0"/>
        </a:spcBef>
        <a:spcAft>
          <a:spcPct val="0"/>
        </a:spcAft>
        <a:defRPr sz="2600" b="1">
          <a:solidFill>
            <a:schemeClr val="tx2"/>
          </a:solidFill>
          <a:latin typeface="Arial" charset="0"/>
        </a:defRPr>
      </a:lvl8pPr>
      <a:lvl9pPr marL="1828800" algn="l" rtl="0" eaLnBrk="1" fontAlgn="base" hangingPunct="1">
        <a:spcBef>
          <a:spcPct val="0"/>
        </a:spcBef>
        <a:spcAft>
          <a:spcPct val="0"/>
        </a:spcAft>
        <a:defRPr sz="2600" b="1">
          <a:solidFill>
            <a:schemeClr val="tx2"/>
          </a:solidFill>
          <a:latin typeface="Arial" charset="0"/>
        </a:defRPr>
      </a:lvl9pPr>
    </p:titleStyle>
    <p:bodyStyle>
      <a:lvl1pPr marL="225425" indent="-225425" algn="l" rtl="0" eaLnBrk="1" fontAlgn="base" hangingPunct="1">
        <a:lnSpc>
          <a:spcPct val="95000"/>
        </a:lnSpc>
        <a:spcBef>
          <a:spcPts val="1200"/>
        </a:spcBef>
        <a:spcAft>
          <a:spcPct val="0"/>
        </a:spcAft>
        <a:buClr>
          <a:schemeClr val="tx2"/>
        </a:buClr>
        <a:buChar char="•"/>
        <a:defRPr lang="en-US" sz="2400">
          <a:solidFill>
            <a:schemeClr val="tx1"/>
          </a:solidFill>
          <a:latin typeface="+mn-lt"/>
          <a:ea typeface="MS PGothic" pitchFamily="34" charset="-128"/>
          <a:cs typeface="ＭＳ Ｐゴシック" pitchFamily="-112" charset="-128"/>
        </a:defRPr>
      </a:lvl1pPr>
      <a:lvl2pPr marL="576263" indent="-236538" algn="l" rtl="0" eaLnBrk="1" fontAlgn="base" hangingPunct="1">
        <a:lnSpc>
          <a:spcPct val="95000"/>
        </a:lnSpc>
        <a:spcBef>
          <a:spcPts val="1200"/>
        </a:spcBef>
        <a:spcAft>
          <a:spcPct val="0"/>
        </a:spcAft>
        <a:buClr>
          <a:schemeClr val="tx2"/>
        </a:buClr>
        <a:buChar char="–"/>
        <a:defRPr lang="en-US" sz="2400">
          <a:solidFill>
            <a:schemeClr val="tx1"/>
          </a:solidFill>
          <a:latin typeface="+mn-lt"/>
          <a:ea typeface="MS PGothic" pitchFamily="34" charset="-128"/>
        </a:defRPr>
      </a:lvl2pPr>
      <a:lvl3pPr marL="857250" indent="-166688" algn="l" rtl="0" eaLnBrk="1" fontAlgn="base" hangingPunct="1">
        <a:lnSpc>
          <a:spcPct val="95000"/>
        </a:lnSpc>
        <a:spcBef>
          <a:spcPts val="1200"/>
        </a:spcBef>
        <a:spcAft>
          <a:spcPct val="0"/>
        </a:spcAft>
        <a:buClr>
          <a:schemeClr val="tx2"/>
        </a:buClr>
        <a:buChar char="•"/>
        <a:defRPr lang="en-US" sz="2400">
          <a:solidFill>
            <a:schemeClr val="tx1"/>
          </a:solidFill>
          <a:latin typeface="+mn-lt"/>
          <a:ea typeface="MS PGothic" pitchFamily="34" charset="-128"/>
        </a:defRPr>
      </a:lvl3pPr>
      <a:lvl4pPr marL="1139825" indent="-168275" algn="l" rtl="0" eaLnBrk="1" fontAlgn="base" hangingPunct="1">
        <a:lnSpc>
          <a:spcPct val="95000"/>
        </a:lnSpc>
        <a:spcBef>
          <a:spcPts val="1200"/>
        </a:spcBef>
        <a:spcAft>
          <a:spcPct val="0"/>
        </a:spcAft>
        <a:buClr>
          <a:schemeClr val="tx2"/>
        </a:buClr>
        <a:buChar char="–"/>
        <a:defRPr lang="en-US" sz="2400">
          <a:solidFill>
            <a:schemeClr val="tx1"/>
          </a:solidFill>
          <a:latin typeface="+mn-lt"/>
          <a:ea typeface="MS PGothic" pitchFamily="34" charset="-128"/>
        </a:defRPr>
      </a:lvl4pPr>
      <a:lvl5pPr marL="1433513" indent="-179388" algn="l" rtl="0" eaLnBrk="1" fontAlgn="base" hangingPunct="1">
        <a:lnSpc>
          <a:spcPct val="95000"/>
        </a:lnSpc>
        <a:spcBef>
          <a:spcPts val="1200"/>
        </a:spcBef>
        <a:spcAft>
          <a:spcPct val="0"/>
        </a:spcAft>
        <a:buClr>
          <a:schemeClr val="tx2"/>
        </a:buClr>
        <a:buChar char="•"/>
        <a:defRPr lang="en-US" sz="2400">
          <a:solidFill>
            <a:schemeClr val="tx1"/>
          </a:solidFill>
          <a:latin typeface="+mn-lt"/>
          <a:ea typeface="MS PGothic" pitchFamily="34" charset="-128"/>
        </a:defRPr>
      </a:lvl5pPr>
      <a:lvl6pPr marL="18907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6pPr>
      <a:lvl7pPr marL="23479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7pPr>
      <a:lvl8pPr marL="28051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8pPr>
      <a:lvl9pPr marL="32623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2047" y="914400"/>
            <a:ext cx="8686800" cy="578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242047" y="1600200"/>
            <a:ext cx="8686800" cy="4873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28" name="Picture 11"/>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0" y="372"/>
            <a:ext cx="91440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p:nvCxnSpPr>
        <p:spPr>
          <a:xfrm>
            <a:off x="0" y="768350"/>
            <a:ext cx="9144000" cy="0"/>
          </a:xfrm>
          <a:prstGeom prst="line">
            <a:avLst/>
          </a:prstGeom>
          <a:ln w="47625">
            <a:solidFill>
              <a:schemeClr val="accent6"/>
            </a:solidFill>
          </a:ln>
        </p:spPr>
        <p:style>
          <a:lnRef idx="1">
            <a:schemeClr val="accent1"/>
          </a:lnRef>
          <a:fillRef idx="0">
            <a:schemeClr val="accent1"/>
          </a:fillRef>
          <a:effectRef idx="0">
            <a:schemeClr val="accent1"/>
          </a:effectRef>
          <a:fontRef idx="minor">
            <a:schemeClr val="tx1"/>
          </a:fontRef>
        </p:style>
      </p:cxnSp>
      <p:pic>
        <p:nvPicPr>
          <p:cNvPr id="1031" name="Picture 21"/>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141292" y="124197"/>
            <a:ext cx="4452937"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2807165"/>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Lst>
  <p:txStyles>
    <p:titleStyle>
      <a:lvl1pPr algn="l" rtl="0" eaLnBrk="1" fontAlgn="base" hangingPunct="1">
        <a:spcBef>
          <a:spcPct val="0"/>
        </a:spcBef>
        <a:spcAft>
          <a:spcPct val="0"/>
        </a:spcAft>
        <a:defRPr sz="2800" b="1">
          <a:solidFill>
            <a:schemeClr val="tx2"/>
          </a:solidFill>
          <a:latin typeface="+mj-lt"/>
          <a:ea typeface="MS PGothic" pitchFamily="34" charset="-128"/>
          <a:cs typeface="ＭＳ Ｐゴシック" pitchFamily="-112" charset="-128"/>
        </a:defRPr>
      </a:lvl1pPr>
      <a:lvl2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2pPr>
      <a:lvl3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3pPr>
      <a:lvl4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4pPr>
      <a:lvl5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5pPr>
      <a:lvl6pPr marL="457200" algn="l" rtl="0" eaLnBrk="1" fontAlgn="base" hangingPunct="1">
        <a:spcBef>
          <a:spcPct val="0"/>
        </a:spcBef>
        <a:spcAft>
          <a:spcPct val="0"/>
        </a:spcAft>
        <a:defRPr sz="2600" b="1">
          <a:solidFill>
            <a:schemeClr val="tx2"/>
          </a:solidFill>
          <a:latin typeface="Arial" charset="0"/>
        </a:defRPr>
      </a:lvl6pPr>
      <a:lvl7pPr marL="914400" algn="l" rtl="0" eaLnBrk="1" fontAlgn="base" hangingPunct="1">
        <a:spcBef>
          <a:spcPct val="0"/>
        </a:spcBef>
        <a:spcAft>
          <a:spcPct val="0"/>
        </a:spcAft>
        <a:defRPr sz="2600" b="1">
          <a:solidFill>
            <a:schemeClr val="tx2"/>
          </a:solidFill>
          <a:latin typeface="Arial" charset="0"/>
        </a:defRPr>
      </a:lvl7pPr>
      <a:lvl8pPr marL="1371600" algn="l" rtl="0" eaLnBrk="1" fontAlgn="base" hangingPunct="1">
        <a:spcBef>
          <a:spcPct val="0"/>
        </a:spcBef>
        <a:spcAft>
          <a:spcPct val="0"/>
        </a:spcAft>
        <a:defRPr sz="2600" b="1">
          <a:solidFill>
            <a:schemeClr val="tx2"/>
          </a:solidFill>
          <a:latin typeface="Arial" charset="0"/>
        </a:defRPr>
      </a:lvl8pPr>
      <a:lvl9pPr marL="1828800" algn="l" rtl="0" eaLnBrk="1" fontAlgn="base" hangingPunct="1">
        <a:spcBef>
          <a:spcPct val="0"/>
        </a:spcBef>
        <a:spcAft>
          <a:spcPct val="0"/>
        </a:spcAft>
        <a:defRPr sz="2600" b="1">
          <a:solidFill>
            <a:schemeClr val="tx2"/>
          </a:solidFill>
          <a:latin typeface="Arial" charset="0"/>
        </a:defRPr>
      </a:lvl9pPr>
    </p:titleStyle>
    <p:bodyStyle>
      <a:lvl1pPr marL="225425" indent="-225425" algn="l" rtl="0" eaLnBrk="1" fontAlgn="base" hangingPunct="1">
        <a:lnSpc>
          <a:spcPct val="95000"/>
        </a:lnSpc>
        <a:spcBef>
          <a:spcPts val="1200"/>
        </a:spcBef>
        <a:spcAft>
          <a:spcPct val="0"/>
        </a:spcAft>
        <a:buClr>
          <a:schemeClr val="tx2"/>
        </a:buClr>
        <a:buChar char="•"/>
        <a:defRPr lang="en-US" sz="2400">
          <a:solidFill>
            <a:schemeClr val="tx1"/>
          </a:solidFill>
          <a:latin typeface="+mn-lt"/>
          <a:ea typeface="MS PGothic" pitchFamily="34" charset="-128"/>
          <a:cs typeface="ＭＳ Ｐゴシック" pitchFamily="-112" charset="-128"/>
        </a:defRPr>
      </a:lvl1pPr>
      <a:lvl2pPr marL="576263" indent="-236538" algn="l" rtl="0" eaLnBrk="1" fontAlgn="base" hangingPunct="1">
        <a:lnSpc>
          <a:spcPct val="95000"/>
        </a:lnSpc>
        <a:spcBef>
          <a:spcPts val="1200"/>
        </a:spcBef>
        <a:spcAft>
          <a:spcPct val="0"/>
        </a:spcAft>
        <a:buClr>
          <a:schemeClr val="tx2"/>
        </a:buClr>
        <a:buChar char="–"/>
        <a:defRPr lang="en-US" sz="2400">
          <a:solidFill>
            <a:schemeClr val="tx1"/>
          </a:solidFill>
          <a:latin typeface="+mn-lt"/>
          <a:ea typeface="MS PGothic" pitchFamily="34" charset="-128"/>
        </a:defRPr>
      </a:lvl2pPr>
      <a:lvl3pPr marL="857250" indent="-166688" algn="l" rtl="0" eaLnBrk="1" fontAlgn="base" hangingPunct="1">
        <a:lnSpc>
          <a:spcPct val="95000"/>
        </a:lnSpc>
        <a:spcBef>
          <a:spcPts val="1200"/>
        </a:spcBef>
        <a:spcAft>
          <a:spcPct val="0"/>
        </a:spcAft>
        <a:buClr>
          <a:schemeClr val="tx2"/>
        </a:buClr>
        <a:buChar char="•"/>
        <a:defRPr lang="en-US" sz="2400">
          <a:solidFill>
            <a:schemeClr val="tx1"/>
          </a:solidFill>
          <a:latin typeface="+mn-lt"/>
          <a:ea typeface="MS PGothic" pitchFamily="34" charset="-128"/>
        </a:defRPr>
      </a:lvl3pPr>
      <a:lvl4pPr marL="1139825" indent="-168275" algn="l" rtl="0" eaLnBrk="1" fontAlgn="base" hangingPunct="1">
        <a:lnSpc>
          <a:spcPct val="95000"/>
        </a:lnSpc>
        <a:spcBef>
          <a:spcPts val="1200"/>
        </a:spcBef>
        <a:spcAft>
          <a:spcPct val="0"/>
        </a:spcAft>
        <a:buClr>
          <a:schemeClr val="tx2"/>
        </a:buClr>
        <a:buChar char="–"/>
        <a:defRPr lang="en-US" sz="2400">
          <a:solidFill>
            <a:schemeClr val="tx1"/>
          </a:solidFill>
          <a:latin typeface="+mn-lt"/>
          <a:ea typeface="MS PGothic" pitchFamily="34" charset="-128"/>
        </a:defRPr>
      </a:lvl4pPr>
      <a:lvl5pPr marL="1433513" indent="-179388" algn="l" rtl="0" eaLnBrk="1" fontAlgn="base" hangingPunct="1">
        <a:lnSpc>
          <a:spcPct val="95000"/>
        </a:lnSpc>
        <a:spcBef>
          <a:spcPts val="1200"/>
        </a:spcBef>
        <a:spcAft>
          <a:spcPct val="0"/>
        </a:spcAft>
        <a:buClr>
          <a:schemeClr val="tx2"/>
        </a:buClr>
        <a:buChar char="•"/>
        <a:defRPr lang="en-US" sz="2400">
          <a:solidFill>
            <a:schemeClr val="tx1"/>
          </a:solidFill>
          <a:latin typeface="+mn-lt"/>
          <a:ea typeface="MS PGothic" pitchFamily="34" charset="-128"/>
        </a:defRPr>
      </a:lvl5pPr>
      <a:lvl6pPr marL="18907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6pPr>
      <a:lvl7pPr marL="23479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7pPr>
      <a:lvl8pPr marL="28051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8pPr>
      <a:lvl9pPr marL="32623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2047" y="914400"/>
            <a:ext cx="8686800" cy="578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242047" y="1600200"/>
            <a:ext cx="8686800" cy="4873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28" name="Picture 11"/>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0" y="372"/>
            <a:ext cx="91440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p:nvCxnSpPr>
        <p:spPr>
          <a:xfrm>
            <a:off x="0" y="768350"/>
            <a:ext cx="9144000" cy="0"/>
          </a:xfrm>
          <a:prstGeom prst="line">
            <a:avLst/>
          </a:prstGeom>
          <a:ln w="47625">
            <a:solidFill>
              <a:schemeClr val="accent6"/>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319923" y="6454287"/>
            <a:ext cx="2824263" cy="404085"/>
          </a:xfrm>
          <a:prstGeom prst="rect">
            <a:avLst/>
          </a:prstGeom>
          <a:noFill/>
        </p:spPr>
        <p:txBody>
          <a:bodyPr wrap="none" rIns="137160" bIns="91440" anchor="b">
            <a:spAutoFit/>
          </a:bodyPr>
          <a:lstStyle/>
          <a:p>
            <a:pPr algn="r">
              <a:lnSpc>
                <a:spcPct val="90000"/>
              </a:lnSpc>
              <a:defRPr/>
            </a:pPr>
            <a:r>
              <a:rPr lang="en-US" sz="950" dirty="0">
                <a:solidFill>
                  <a:srgbClr val="000000">
                    <a:lumMod val="65000"/>
                    <a:lumOff val="35000"/>
                  </a:srgbClr>
                </a:solidFill>
                <a:cs typeface="Arial" charset="0"/>
              </a:rPr>
              <a:t>National Institutes of Health</a:t>
            </a:r>
          </a:p>
          <a:p>
            <a:pPr algn="r">
              <a:lnSpc>
                <a:spcPct val="90000"/>
              </a:lnSpc>
              <a:defRPr/>
            </a:pPr>
            <a:r>
              <a:rPr lang="en-US" sz="950" dirty="0">
                <a:solidFill>
                  <a:srgbClr val="000000">
                    <a:lumMod val="65000"/>
                    <a:lumOff val="35000"/>
                  </a:srgbClr>
                </a:solidFill>
                <a:cs typeface="Arial" charset="0"/>
              </a:rPr>
              <a:t>U.S. Department of Health and Human Services</a:t>
            </a:r>
          </a:p>
        </p:txBody>
      </p:sp>
      <p:pic>
        <p:nvPicPr>
          <p:cNvPr id="1031" name="Picture 21"/>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141292" y="124197"/>
            <a:ext cx="4452937"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478191"/>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Lst>
  <p:txStyles>
    <p:titleStyle>
      <a:lvl1pPr algn="l" rtl="0" eaLnBrk="1" fontAlgn="base" hangingPunct="1">
        <a:spcBef>
          <a:spcPct val="0"/>
        </a:spcBef>
        <a:spcAft>
          <a:spcPct val="0"/>
        </a:spcAft>
        <a:defRPr sz="2800" b="1">
          <a:solidFill>
            <a:schemeClr val="tx2"/>
          </a:solidFill>
          <a:latin typeface="Arial" panose="020B0604020202020204" pitchFamily="34" charset="0"/>
          <a:ea typeface="MS PGothic" pitchFamily="34" charset="-128"/>
          <a:cs typeface="Arial" panose="020B0604020202020204" pitchFamily="34" charset="0"/>
        </a:defRPr>
      </a:lvl1pPr>
      <a:lvl2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2pPr>
      <a:lvl3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3pPr>
      <a:lvl4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4pPr>
      <a:lvl5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5pPr>
      <a:lvl6pPr marL="457200" algn="l" rtl="0" eaLnBrk="1" fontAlgn="base" hangingPunct="1">
        <a:spcBef>
          <a:spcPct val="0"/>
        </a:spcBef>
        <a:spcAft>
          <a:spcPct val="0"/>
        </a:spcAft>
        <a:defRPr sz="2600" b="1">
          <a:solidFill>
            <a:schemeClr val="tx2"/>
          </a:solidFill>
          <a:latin typeface="Arial" charset="0"/>
        </a:defRPr>
      </a:lvl6pPr>
      <a:lvl7pPr marL="914400" algn="l" rtl="0" eaLnBrk="1" fontAlgn="base" hangingPunct="1">
        <a:spcBef>
          <a:spcPct val="0"/>
        </a:spcBef>
        <a:spcAft>
          <a:spcPct val="0"/>
        </a:spcAft>
        <a:defRPr sz="2600" b="1">
          <a:solidFill>
            <a:schemeClr val="tx2"/>
          </a:solidFill>
          <a:latin typeface="Arial" charset="0"/>
        </a:defRPr>
      </a:lvl7pPr>
      <a:lvl8pPr marL="1371600" algn="l" rtl="0" eaLnBrk="1" fontAlgn="base" hangingPunct="1">
        <a:spcBef>
          <a:spcPct val="0"/>
        </a:spcBef>
        <a:spcAft>
          <a:spcPct val="0"/>
        </a:spcAft>
        <a:defRPr sz="2600" b="1">
          <a:solidFill>
            <a:schemeClr val="tx2"/>
          </a:solidFill>
          <a:latin typeface="Arial" charset="0"/>
        </a:defRPr>
      </a:lvl8pPr>
      <a:lvl9pPr marL="1828800" algn="l" rtl="0" eaLnBrk="1" fontAlgn="base" hangingPunct="1">
        <a:spcBef>
          <a:spcPct val="0"/>
        </a:spcBef>
        <a:spcAft>
          <a:spcPct val="0"/>
        </a:spcAft>
        <a:defRPr sz="2600" b="1">
          <a:solidFill>
            <a:schemeClr val="tx2"/>
          </a:solidFill>
          <a:latin typeface="Arial" charset="0"/>
        </a:defRPr>
      </a:lvl9pPr>
    </p:titleStyle>
    <p:bodyStyle>
      <a:lvl1pPr marL="225425" indent="-225425" algn="l" rtl="0" eaLnBrk="1" fontAlgn="base" hangingPunct="1">
        <a:lnSpc>
          <a:spcPct val="95000"/>
        </a:lnSpc>
        <a:spcBef>
          <a:spcPts val="1200"/>
        </a:spcBef>
        <a:spcAft>
          <a:spcPct val="0"/>
        </a:spcAft>
        <a:buClr>
          <a:schemeClr val="tx2"/>
        </a:buClr>
        <a:buChar char="•"/>
        <a:defRPr lang="en-US" sz="2400">
          <a:solidFill>
            <a:schemeClr val="tx1"/>
          </a:solidFill>
          <a:latin typeface="Arial" panose="020B0604020202020204" pitchFamily="34" charset="0"/>
          <a:ea typeface="MS PGothic" pitchFamily="34" charset="-128"/>
          <a:cs typeface="Arial" panose="020B0604020202020204" pitchFamily="34" charset="0"/>
        </a:defRPr>
      </a:lvl1pPr>
      <a:lvl2pPr marL="576263" indent="-236538" algn="l" rtl="0" eaLnBrk="1" fontAlgn="base" hangingPunct="1">
        <a:lnSpc>
          <a:spcPct val="95000"/>
        </a:lnSpc>
        <a:spcBef>
          <a:spcPts val="1200"/>
        </a:spcBef>
        <a:spcAft>
          <a:spcPct val="0"/>
        </a:spcAft>
        <a:buClr>
          <a:schemeClr val="tx2"/>
        </a:buClr>
        <a:buChar char="–"/>
        <a:defRPr lang="en-US" sz="2400">
          <a:solidFill>
            <a:schemeClr val="tx1"/>
          </a:solidFill>
          <a:latin typeface="Arial" panose="020B0604020202020204" pitchFamily="34" charset="0"/>
          <a:ea typeface="MS PGothic" pitchFamily="34" charset="-128"/>
          <a:cs typeface="Arial" panose="020B0604020202020204" pitchFamily="34" charset="0"/>
        </a:defRPr>
      </a:lvl2pPr>
      <a:lvl3pPr marL="857250" indent="-166688" algn="l" rtl="0" eaLnBrk="1" fontAlgn="base" hangingPunct="1">
        <a:lnSpc>
          <a:spcPct val="95000"/>
        </a:lnSpc>
        <a:spcBef>
          <a:spcPts val="1200"/>
        </a:spcBef>
        <a:spcAft>
          <a:spcPct val="0"/>
        </a:spcAft>
        <a:buClr>
          <a:schemeClr val="tx2"/>
        </a:buClr>
        <a:buChar char="•"/>
        <a:defRPr lang="en-US" sz="2400">
          <a:solidFill>
            <a:schemeClr val="tx1"/>
          </a:solidFill>
          <a:latin typeface="Arial" panose="020B0604020202020204" pitchFamily="34" charset="0"/>
          <a:ea typeface="MS PGothic" pitchFamily="34" charset="-128"/>
          <a:cs typeface="Arial" panose="020B0604020202020204" pitchFamily="34" charset="0"/>
        </a:defRPr>
      </a:lvl3pPr>
      <a:lvl4pPr marL="1139825" indent="-168275" algn="l" rtl="0" eaLnBrk="1" fontAlgn="base" hangingPunct="1">
        <a:lnSpc>
          <a:spcPct val="95000"/>
        </a:lnSpc>
        <a:spcBef>
          <a:spcPts val="1200"/>
        </a:spcBef>
        <a:spcAft>
          <a:spcPct val="0"/>
        </a:spcAft>
        <a:buClr>
          <a:schemeClr val="tx2"/>
        </a:buClr>
        <a:buChar char="–"/>
        <a:defRPr lang="en-US" sz="2400">
          <a:solidFill>
            <a:schemeClr val="tx1"/>
          </a:solidFill>
          <a:latin typeface="Arial" panose="020B0604020202020204" pitchFamily="34" charset="0"/>
          <a:ea typeface="MS PGothic" pitchFamily="34" charset="-128"/>
          <a:cs typeface="Arial" panose="020B0604020202020204" pitchFamily="34" charset="0"/>
        </a:defRPr>
      </a:lvl4pPr>
      <a:lvl5pPr marL="1433513" indent="-179388" algn="l" rtl="0" eaLnBrk="1" fontAlgn="base" hangingPunct="1">
        <a:lnSpc>
          <a:spcPct val="95000"/>
        </a:lnSpc>
        <a:spcBef>
          <a:spcPts val="1200"/>
        </a:spcBef>
        <a:spcAft>
          <a:spcPct val="0"/>
        </a:spcAft>
        <a:buClr>
          <a:schemeClr val="tx2"/>
        </a:buClr>
        <a:buChar char="•"/>
        <a:defRPr lang="en-US" sz="2400">
          <a:solidFill>
            <a:schemeClr val="tx1"/>
          </a:solidFill>
          <a:latin typeface="Arial" panose="020B0604020202020204" pitchFamily="34" charset="0"/>
          <a:ea typeface="MS PGothic" pitchFamily="34" charset="-128"/>
          <a:cs typeface="Arial" panose="020B0604020202020204" pitchFamily="34" charset="0"/>
        </a:defRPr>
      </a:lvl5pPr>
      <a:lvl6pPr marL="18907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6pPr>
      <a:lvl7pPr marL="23479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7pPr>
      <a:lvl8pPr marL="28051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8pPr>
      <a:lvl9pPr marL="32623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2047" y="914400"/>
            <a:ext cx="8686800" cy="578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242047" y="1600200"/>
            <a:ext cx="8686800" cy="4873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28" name="Picture 11"/>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0" y="384"/>
            <a:ext cx="91440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p:nvCxnSpPr>
        <p:spPr>
          <a:xfrm>
            <a:off x="0" y="768350"/>
            <a:ext cx="9144000" cy="0"/>
          </a:xfrm>
          <a:prstGeom prst="line">
            <a:avLst/>
          </a:prstGeom>
          <a:ln w="47625">
            <a:solidFill>
              <a:schemeClr val="accent6"/>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319925" y="6454299"/>
            <a:ext cx="2824263" cy="404085"/>
          </a:xfrm>
          <a:prstGeom prst="rect">
            <a:avLst/>
          </a:prstGeom>
          <a:noFill/>
        </p:spPr>
        <p:txBody>
          <a:bodyPr wrap="none" rIns="137160" bIns="91440" anchor="b">
            <a:spAutoFit/>
          </a:bodyPr>
          <a:lstStyle/>
          <a:p>
            <a:pPr algn="r">
              <a:lnSpc>
                <a:spcPct val="90000"/>
              </a:lnSpc>
              <a:defRPr/>
            </a:pPr>
            <a:r>
              <a:rPr lang="en-US" sz="950" dirty="0">
                <a:solidFill>
                  <a:srgbClr val="000000">
                    <a:lumMod val="65000"/>
                    <a:lumOff val="35000"/>
                  </a:srgbClr>
                </a:solidFill>
              </a:rPr>
              <a:t>National Institutes of Health</a:t>
            </a:r>
          </a:p>
          <a:p>
            <a:pPr algn="r">
              <a:lnSpc>
                <a:spcPct val="90000"/>
              </a:lnSpc>
              <a:defRPr/>
            </a:pPr>
            <a:r>
              <a:rPr lang="en-US" sz="950" dirty="0">
                <a:solidFill>
                  <a:srgbClr val="000000">
                    <a:lumMod val="65000"/>
                    <a:lumOff val="35000"/>
                  </a:srgbClr>
                </a:solidFill>
              </a:rPr>
              <a:t>U.S. Department of Health and Human Services</a:t>
            </a:r>
          </a:p>
        </p:txBody>
      </p:sp>
      <p:pic>
        <p:nvPicPr>
          <p:cNvPr id="1031" name="Picture 21"/>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141294" y="124209"/>
            <a:ext cx="4452937"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8781512"/>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Lst>
  <p:txStyles>
    <p:titleStyle>
      <a:lvl1pPr algn="l" rtl="0" eaLnBrk="1" fontAlgn="base" hangingPunct="1">
        <a:spcBef>
          <a:spcPct val="0"/>
        </a:spcBef>
        <a:spcAft>
          <a:spcPct val="0"/>
        </a:spcAft>
        <a:defRPr sz="2800" b="1">
          <a:solidFill>
            <a:schemeClr val="tx2"/>
          </a:solidFill>
          <a:latin typeface="+mj-lt"/>
          <a:ea typeface="MS PGothic" pitchFamily="34" charset="-128"/>
          <a:cs typeface="ＭＳ Ｐゴシック" pitchFamily="-112" charset="-128"/>
        </a:defRPr>
      </a:lvl1pPr>
      <a:lvl2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2pPr>
      <a:lvl3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3pPr>
      <a:lvl4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4pPr>
      <a:lvl5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5pPr>
      <a:lvl6pPr marL="457200" algn="l" rtl="0" eaLnBrk="1" fontAlgn="base" hangingPunct="1">
        <a:spcBef>
          <a:spcPct val="0"/>
        </a:spcBef>
        <a:spcAft>
          <a:spcPct val="0"/>
        </a:spcAft>
        <a:defRPr sz="2600" b="1">
          <a:solidFill>
            <a:schemeClr val="tx2"/>
          </a:solidFill>
          <a:latin typeface="Arial" charset="0"/>
        </a:defRPr>
      </a:lvl6pPr>
      <a:lvl7pPr marL="914400" algn="l" rtl="0" eaLnBrk="1" fontAlgn="base" hangingPunct="1">
        <a:spcBef>
          <a:spcPct val="0"/>
        </a:spcBef>
        <a:spcAft>
          <a:spcPct val="0"/>
        </a:spcAft>
        <a:defRPr sz="2600" b="1">
          <a:solidFill>
            <a:schemeClr val="tx2"/>
          </a:solidFill>
          <a:latin typeface="Arial" charset="0"/>
        </a:defRPr>
      </a:lvl7pPr>
      <a:lvl8pPr marL="1371600" algn="l" rtl="0" eaLnBrk="1" fontAlgn="base" hangingPunct="1">
        <a:spcBef>
          <a:spcPct val="0"/>
        </a:spcBef>
        <a:spcAft>
          <a:spcPct val="0"/>
        </a:spcAft>
        <a:defRPr sz="2600" b="1">
          <a:solidFill>
            <a:schemeClr val="tx2"/>
          </a:solidFill>
          <a:latin typeface="Arial" charset="0"/>
        </a:defRPr>
      </a:lvl8pPr>
      <a:lvl9pPr marL="1828800" algn="l" rtl="0" eaLnBrk="1" fontAlgn="base" hangingPunct="1">
        <a:spcBef>
          <a:spcPct val="0"/>
        </a:spcBef>
        <a:spcAft>
          <a:spcPct val="0"/>
        </a:spcAft>
        <a:defRPr sz="2600" b="1">
          <a:solidFill>
            <a:schemeClr val="tx2"/>
          </a:solidFill>
          <a:latin typeface="Arial" charset="0"/>
        </a:defRPr>
      </a:lvl9pPr>
    </p:titleStyle>
    <p:bodyStyle>
      <a:lvl1pPr marL="225425" indent="-225425" algn="l" rtl="0" eaLnBrk="1" fontAlgn="base" hangingPunct="1">
        <a:lnSpc>
          <a:spcPct val="95000"/>
        </a:lnSpc>
        <a:spcBef>
          <a:spcPts val="1200"/>
        </a:spcBef>
        <a:spcAft>
          <a:spcPct val="0"/>
        </a:spcAft>
        <a:buClr>
          <a:schemeClr val="tx2"/>
        </a:buClr>
        <a:buChar char="•"/>
        <a:defRPr lang="en-US" sz="2400">
          <a:solidFill>
            <a:schemeClr val="tx1"/>
          </a:solidFill>
          <a:latin typeface="+mn-lt"/>
          <a:ea typeface="MS PGothic" pitchFamily="34" charset="-128"/>
          <a:cs typeface="ＭＳ Ｐゴシック" pitchFamily="-112" charset="-128"/>
        </a:defRPr>
      </a:lvl1pPr>
      <a:lvl2pPr marL="576263" indent="-236538" algn="l" rtl="0" eaLnBrk="1" fontAlgn="base" hangingPunct="1">
        <a:lnSpc>
          <a:spcPct val="95000"/>
        </a:lnSpc>
        <a:spcBef>
          <a:spcPts val="1200"/>
        </a:spcBef>
        <a:spcAft>
          <a:spcPct val="0"/>
        </a:spcAft>
        <a:buClr>
          <a:schemeClr val="tx2"/>
        </a:buClr>
        <a:buChar char="–"/>
        <a:defRPr lang="en-US" sz="2400">
          <a:solidFill>
            <a:schemeClr val="tx1"/>
          </a:solidFill>
          <a:latin typeface="+mn-lt"/>
          <a:ea typeface="MS PGothic" pitchFamily="34" charset="-128"/>
        </a:defRPr>
      </a:lvl2pPr>
      <a:lvl3pPr marL="857250" indent="-166688" algn="l" rtl="0" eaLnBrk="1" fontAlgn="base" hangingPunct="1">
        <a:lnSpc>
          <a:spcPct val="95000"/>
        </a:lnSpc>
        <a:spcBef>
          <a:spcPts val="1200"/>
        </a:spcBef>
        <a:spcAft>
          <a:spcPct val="0"/>
        </a:spcAft>
        <a:buClr>
          <a:schemeClr val="tx2"/>
        </a:buClr>
        <a:buChar char="•"/>
        <a:defRPr lang="en-US" sz="2400">
          <a:solidFill>
            <a:schemeClr val="tx1"/>
          </a:solidFill>
          <a:latin typeface="+mn-lt"/>
          <a:ea typeface="MS PGothic" pitchFamily="34" charset="-128"/>
        </a:defRPr>
      </a:lvl3pPr>
      <a:lvl4pPr marL="1139825" indent="-168275" algn="l" rtl="0" eaLnBrk="1" fontAlgn="base" hangingPunct="1">
        <a:lnSpc>
          <a:spcPct val="95000"/>
        </a:lnSpc>
        <a:spcBef>
          <a:spcPts val="1200"/>
        </a:spcBef>
        <a:spcAft>
          <a:spcPct val="0"/>
        </a:spcAft>
        <a:buClr>
          <a:schemeClr val="tx2"/>
        </a:buClr>
        <a:buChar char="–"/>
        <a:defRPr lang="en-US" sz="2400">
          <a:solidFill>
            <a:schemeClr val="tx1"/>
          </a:solidFill>
          <a:latin typeface="+mn-lt"/>
          <a:ea typeface="MS PGothic" pitchFamily="34" charset="-128"/>
        </a:defRPr>
      </a:lvl4pPr>
      <a:lvl5pPr marL="1433513" indent="-179388" algn="l" rtl="0" eaLnBrk="1" fontAlgn="base" hangingPunct="1">
        <a:lnSpc>
          <a:spcPct val="95000"/>
        </a:lnSpc>
        <a:spcBef>
          <a:spcPts val="1200"/>
        </a:spcBef>
        <a:spcAft>
          <a:spcPct val="0"/>
        </a:spcAft>
        <a:buClr>
          <a:schemeClr val="tx2"/>
        </a:buClr>
        <a:buChar char="•"/>
        <a:defRPr lang="en-US" sz="2400">
          <a:solidFill>
            <a:schemeClr val="tx1"/>
          </a:solidFill>
          <a:latin typeface="+mn-lt"/>
          <a:ea typeface="MS PGothic" pitchFamily="34" charset="-128"/>
        </a:defRPr>
      </a:lvl5pPr>
      <a:lvl6pPr marL="18907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6pPr>
      <a:lvl7pPr marL="23479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7pPr>
      <a:lvl8pPr marL="28051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8pPr>
      <a:lvl9pPr marL="32623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2047" y="914400"/>
            <a:ext cx="8686800" cy="578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242047" y="1600200"/>
            <a:ext cx="8686800" cy="4873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28" name="Picture 11"/>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0" y="12"/>
            <a:ext cx="91440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p:nvCxnSpPr>
        <p:spPr>
          <a:xfrm>
            <a:off x="0" y="768350"/>
            <a:ext cx="9144000" cy="0"/>
          </a:xfrm>
          <a:prstGeom prst="line">
            <a:avLst/>
          </a:prstGeom>
          <a:ln w="47625">
            <a:solidFill>
              <a:schemeClr val="accent6"/>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319739" y="6453927"/>
            <a:ext cx="2824263" cy="404085"/>
          </a:xfrm>
          <a:prstGeom prst="rect">
            <a:avLst/>
          </a:prstGeom>
          <a:noFill/>
        </p:spPr>
        <p:txBody>
          <a:bodyPr wrap="none" rIns="137160" bIns="91440" anchor="b">
            <a:spAutoFit/>
          </a:bodyPr>
          <a:lstStyle/>
          <a:p>
            <a:pPr algn="r">
              <a:lnSpc>
                <a:spcPct val="90000"/>
              </a:lnSpc>
              <a:defRPr/>
            </a:pPr>
            <a:r>
              <a:rPr lang="en-US" sz="950" dirty="0">
                <a:solidFill>
                  <a:srgbClr val="000000">
                    <a:lumMod val="65000"/>
                    <a:lumOff val="35000"/>
                  </a:srgbClr>
                </a:solidFill>
              </a:rPr>
              <a:t>National Institutes of Health</a:t>
            </a:r>
          </a:p>
          <a:p>
            <a:pPr algn="r">
              <a:lnSpc>
                <a:spcPct val="90000"/>
              </a:lnSpc>
              <a:defRPr/>
            </a:pPr>
            <a:r>
              <a:rPr lang="en-US" sz="950" dirty="0">
                <a:solidFill>
                  <a:srgbClr val="000000">
                    <a:lumMod val="65000"/>
                    <a:lumOff val="35000"/>
                  </a:srgbClr>
                </a:solidFill>
              </a:rPr>
              <a:t>U.S. Department of Health and Human Services</a:t>
            </a:r>
          </a:p>
        </p:txBody>
      </p:sp>
      <p:pic>
        <p:nvPicPr>
          <p:cNvPr id="1031" name="Picture 21"/>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141294" y="123837"/>
            <a:ext cx="4452937"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272448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Lst>
  <p:txStyles>
    <p:titleStyle>
      <a:lvl1pPr algn="l" rtl="0" eaLnBrk="1" fontAlgn="base" hangingPunct="1">
        <a:spcBef>
          <a:spcPct val="0"/>
        </a:spcBef>
        <a:spcAft>
          <a:spcPct val="0"/>
        </a:spcAft>
        <a:defRPr sz="2800" b="1">
          <a:solidFill>
            <a:schemeClr val="tx2"/>
          </a:solidFill>
          <a:latin typeface="+mj-lt"/>
          <a:ea typeface="MS PGothic" pitchFamily="34" charset="-128"/>
          <a:cs typeface="ＭＳ Ｐゴシック" pitchFamily="-112" charset="-128"/>
        </a:defRPr>
      </a:lvl1pPr>
      <a:lvl2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2pPr>
      <a:lvl3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3pPr>
      <a:lvl4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4pPr>
      <a:lvl5pPr algn="l" rtl="0" eaLnBrk="1" fontAlgn="base" hangingPunct="1">
        <a:spcBef>
          <a:spcPct val="0"/>
        </a:spcBef>
        <a:spcAft>
          <a:spcPct val="0"/>
        </a:spcAft>
        <a:defRPr sz="2600" b="1">
          <a:solidFill>
            <a:schemeClr val="tx2"/>
          </a:solidFill>
          <a:latin typeface="Arial" charset="0"/>
          <a:ea typeface="MS PGothic" pitchFamily="34" charset="-128"/>
          <a:cs typeface="ＭＳ Ｐゴシック" pitchFamily="-112" charset="-128"/>
        </a:defRPr>
      </a:lvl5pPr>
      <a:lvl6pPr marL="457200" algn="l" rtl="0" eaLnBrk="1" fontAlgn="base" hangingPunct="1">
        <a:spcBef>
          <a:spcPct val="0"/>
        </a:spcBef>
        <a:spcAft>
          <a:spcPct val="0"/>
        </a:spcAft>
        <a:defRPr sz="2600" b="1">
          <a:solidFill>
            <a:schemeClr val="tx2"/>
          </a:solidFill>
          <a:latin typeface="Arial" charset="0"/>
        </a:defRPr>
      </a:lvl6pPr>
      <a:lvl7pPr marL="914400" algn="l" rtl="0" eaLnBrk="1" fontAlgn="base" hangingPunct="1">
        <a:spcBef>
          <a:spcPct val="0"/>
        </a:spcBef>
        <a:spcAft>
          <a:spcPct val="0"/>
        </a:spcAft>
        <a:defRPr sz="2600" b="1">
          <a:solidFill>
            <a:schemeClr val="tx2"/>
          </a:solidFill>
          <a:latin typeface="Arial" charset="0"/>
        </a:defRPr>
      </a:lvl7pPr>
      <a:lvl8pPr marL="1371600" algn="l" rtl="0" eaLnBrk="1" fontAlgn="base" hangingPunct="1">
        <a:spcBef>
          <a:spcPct val="0"/>
        </a:spcBef>
        <a:spcAft>
          <a:spcPct val="0"/>
        </a:spcAft>
        <a:defRPr sz="2600" b="1">
          <a:solidFill>
            <a:schemeClr val="tx2"/>
          </a:solidFill>
          <a:latin typeface="Arial" charset="0"/>
        </a:defRPr>
      </a:lvl8pPr>
      <a:lvl9pPr marL="1828800" algn="l" rtl="0" eaLnBrk="1" fontAlgn="base" hangingPunct="1">
        <a:spcBef>
          <a:spcPct val="0"/>
        </a:spcBef>
        <a:spcAft>
          <a:spcPct val="0"/>
        </a:spcAft>
        <a:defRPr sz="2600" b="1">
          <a:solidFill>
            <a:schemeClr val="tx2"/>
          </a:solidFill>
          <a:latin typeface="Arial" charset="0"/>
        </a:defRPr>
      </a:lvl9pPr>
    </p:titleStyle>
    <p:bodyStyle>
      <a:lvl1pPr marL="225425" indent="-225425" algn="l" rtl="0" eaLnBrk="1" fontAlgn="base" hangingPunct="1">
        <a:lnSpc>
          <a:spcPct val="95000"/>
        </a:lnSpc>
        <a:spcBef>
          <a:spcPts val="1200"/>
        </a:spcBef>
        <a:spcAft>
          <a:spcPct val="0"/>
        </a:spcAft>
        <a:buClr>
          <a:schemeClr val="tx2"/>
        </a:buClr>
        <a:buChar char="•"/>
        <a:defRPr lang="en-US" sz="2400">
          <a:solidFill>
            <a:schemeClr val="tx1"/>
          </a:solidFill>
          <a:latin typeface="+mn-lt"/>
          <a:ea typeface="MS PGothic" pitchFamily="34" charset="-128"/>
          <a:cs typeface="ＭＳ Ｐゴシック" pitchFamily="-112" charset="-128"/>
        </a:defRPr>
      </a:lvl1pPr>
      <a:lvl2pPr marL="576263" indent="-236538" algn="l" rtl="0" eaLnBrk="1" fontAlgn="base" hangingPunct="1">
        <a:lnSpc>
          <a:spcPct val="95000"/>
        </a:lnSpc>
        <a:spcBef>
          <a:spcPts val="1200"/>
        </a:spcBef>
        <a:spcAft>
          <a:spcPct val="0"/>
        </a:spcAft>
        <a:buClr>
          <a:schemeClr val="tx2"/>
        </a:buClr>
        <a:buChar char="–"/>
        <a:defRPr lang="en-US" sz="2400">
          <a:solidFill>
            <a:schemeClr val="tx1"/>
          </a:solidFill>
          <a:latin typeface="+mn-lt"/>
          <a:ea typeface="MS PGothic" pitchFamily="34" charset="-128"/>
        </a:defRPr>
      </a:lvl2pPr>
      <a:lvl3pPr marL="857250" indent="-166688" algn="l" rtl="0" eaLnBrk="1" fontAlgn="base" hangingPunct="1">
        <a:lnSpc>
          <a:spcPct val="95000"/>
        </a:lnSpc>
        <a:spcBef>
          <a:spcPts val="1200"/>
        </a:spcBef>
        <a:spcAft>
          <a:spcPct val="0"/>
        </a:spcAft>
        <a:buClr>
          <a:schemeClr val="tx2"/>
        </a:buClr>
        <a:buChar char="•"/>
        <a:defRPr lang="en-US" sz="2400">
          <a:solidFill>
            <a:schemeClr val="tx1"/>
          </a:solidFill>
          <a:latin typeface="+mn-lt"/>
          <a:ea typeface="MS PGothic" pitchFamily="34" charset="-128"/>
        </a:defRPr>
      </a:lvl3pPr>
      <a:lvl4pPr marL="1139825" indent="-168275" algn="l" rtl="0" eaLnBrk="1" fontAlgn="base" hangingPunct="1">
        <a:lnSpc>
          <a:spcPct val="95000"/>
        </a:lnSpc>
        <a:spcBef>
          <a:spcPts val="1200"/>
        </a:spcBef>
        <a:spcAft>
          <a:spcPct val="0"/>
        </a:spcAft>
        <a:buClr>
          <a:schemeClr val="tx2"/>
        </a:buClr>
        <a:buChar char="–"/>
        <a:defRPr lang="en-US" sz="2400">
          <a:solidFill>
            <a:schemeClr val="tx1"/>
          </a:solidFill>
          <a:latin typeface="+mn-lt"/>
          <a:ea typeface="MS PGothic" pitchFamily="34" charset="-128"/>
        </a:defRPr>
      </a:lvl4pPr>
      <a:lvl5pPr marL="1433513" indent="-179388" algn="l" rtl="0" eaLnBrk="1" fontAlgn="base" hangingPunct="1">
        <a:lnSpc>
          <a:spcPct val="95000"/>
        </a:lnSpc>
        <a:spcBef>
          <a:spcPts val="1200"/>
        </a:spcBef>
        <a:spcAft>
          <a:spcPct val="0"/>
        </a:spcAft>
        <a:buClr>
          <a:schemeClr val="tx2"/>
        </a:buClr>
        <a:buChar char="•"/>
        <a:defRPr lang="en-US" sz="2400">
          <a:solidFill>
            <a:schemeClr val="tx1"/>
          </a:solidFill>
          <a:latin typeface="+mn-lt"/>
          <a:ea typeface="MS PGothic" pitchFamily="34" charset="-128"/>
        </a:defRPr>
      </a:lvl5pPr>
      <a:lvl6pPr marL="18907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6pPr>
      <a:lvl7pPr marL="23479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7pPr>
      <a:lvl8pPr marL="28051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8pPr>
      <a:lvl9pPr marL="3262313" indent="-179388" algn="l" rtl="0" eaLnBrk="1" fontAlgn="base" hangingPunct="1">
        <a:lnSpc>
          <a:spcPct val="95000"/>
        </a:lnSpc>
        <a:spcBef>
          <a:spcPct val="70000"/>
        </a:spcBef>
        <a:spcAft>
          <a:spcPct val="0"/>
        </a:spcAft>
        <a:buClr>
          <a:schemeClr val="tx2"/>
        </a:buClr>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Flash Cards for Ninth Grade Readers</a:t>
            </a:r>
          </a:p>
        </p:txBody>
      </p:sp>
      <p:sp>
        <p:nvSpPr>
          <p:cNvPr id="7" name="Subtitle 6"/>
          <p:cNvSpPr>
            <a:spLocks noGrp="1"/>
          </p:cNvSpPr>
          <p:nvPr>
            <p:ph type="subTitle" idx="1"/>
          </p:nvPr>
        </p:nvSpPr>
        <p:spPr/>
        <p:txBody>
          <a:bodyPr/>
          <a:lstStyle/>
          <a:p>
            <a:r>
              <a:rPr lang="en-US" dirty="0"/>
              <a:t>An activity for  </a:t>
            </a:r>
          </a:p>
          <a:p>
            <a:pPr>
              <a:lnSpc>
                <a:spcPct val="100000"/>
              </a:lnSpc>
              <a:spcBef>
                <a:spcPts val="0"/>
              </a:spcBef>
            </a:pPr>
            <a:r>
              <a:rPr lang="en-US" dirty="0"/>
              <a:t>Climate Change, A Human Health Perspective</a:t>
            </a:r>
            <a:br>
              <a:rPr lang="en-US" dirty="0"/>
            </a:br>
            <a:r>
              <a:rPr lang="en-US" sz="2200" dirty="0"/>
              <a:t>A Student Exploration of the Impacts of Climate </a:t>
            </a:r>
            <a:br>
              <a:rPr lang="en-US" sz="2200" dirty="0"/>
            </a:br>
            <a:r>
              <a:rPr lang="en-US" sz="2200" dirty="0"/>
              <a:t>Change on Human Health in the United States</a:t>
            </a:r>
          </a:p>
          <a:p>
            <a:pPr>
              <a:lnSpc>
                <a:spcPct val="100000"/>
              </a:lnSpc>
              <a:spcBef>
                <a:spcPts val="0"/>
              </a:spcBef>
            </a:pPr>
            <a:endParaRPr lang="en-US" dirty="0"/>
          </a:p>
        </p:txBody>
      </p:sp>
    </p:spTree>
    <p:extLst>
      <p:ext uri="{BB962C8B-B14F-4D97-AF65-F5344CB8AC3E}">
        <p14:creationId xmlns:p14="http://schemas.microsoft.com/office/powerpoint/2010/main" val="1369988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lvl="0"/>
            <a:r>
              <a:rPr lang="en-US" sz="2000" dirty="0"/>
              <a:t>A warmer future is projected to lead to “on the order of thousands to tens of thousands of additional premature deaths per year across the United States by the end of this century” from heat.  Any reduction in cold-related deaths is projected to be smaller than the increase in heat-related deaths in most regions. </a:t>
            </a:r>
          </a:p>
          <a:p>
            <a:pPr lvl="0"/>
            <a:r>
              <a:rPr lang="en-US" sz="2000" dirty="0"/>
              <a:t>High temperatures can also lead to a wide range of illnesses. Examples of illnesses associated with extreme heat include cardiovascular (heart and blood vessels), respiratory (lung), and renal (kidney) illnesses; diabetes; hyperthermia (elevated body temperature); mental health issues; and preterm births.  Even small differences from seasonal average temperatures result in illness and death.  </a:t>
            </a:r>
          </a:p>
          <a:p>
            <a:pPr lvl="0"/>
            <a:r>
              <a:rPr lang="en-US" sz="2000" dirty="0"/>
              <a:t>An increased risk for respiratory and cardiovascular death is observed in older adults during temperature extremes.</a:t>
            </a:r>
          </a:p>
        </p:txBody>
      </p:sp>
      <p:sp>
        <p:nvSpPr>
          <p:cNvPr id="8" name="Title 3"/>
          <p:cNvSpPr>
            <a:spLocks noGrp="1"/>
          </p:cNvSpPr>
          <p:nvPr>
            <p:ph type="title"/>
          </p:nvPr>
        </p:nvSpPr>
        <p:spPr>
          <a:xfrm>
            <a:off x="242047" y="914400"/>
            <a:ext cx="8686800" cy="578224"/>
          </a:xfrm>
        </p:spPr>
        <p:txBody>
          <a:bodyPr>
            <a:normAutofit fontScale="90000"/>
          </a:bodyPr>
          <a:lstStyle/>
          <a:p>
            <a:r>
              <a:rPr lang="en-US" i="1" dirty="0"/>
              <a:t>How Climate Change Affects Health</a:t>
            </a:r>
            <a:br>
              <a:rPr lang="en-US" dirty="0"/>
            </a:br>
            <a:r>
              <a:rPr lang="en-US" sz="2200" dirty="0">
                <a:solidFill>
                  <a:schemeClr val="accent2"/>
                </a:solidFill>
              </a:rPr>
              <a:t>Key Findings from the 2016 Climate Change and Health Assessment</a:t>
            </a:r>
          </a:p>
        </p:txBody>
      </p:sp>
      <p:sp>
        <p:nvSpPr>
          <p:cNvPr id="9" name="Text Placeholder 5"/>
          <p:cNvSpPr>
            <a:spLocks noGrp="1"/>
          </p:cNvSpPr>
          <p:nvPr>
            <p:ph type="body" sz="quarter" idx="10"/>
          </p:nvPr>
        </p:nvSpPr>
        <p:spPr>
          <a:xfrm>
            <a:off x="228600" y="1524000"/>
            <a:ext cx="8395447" cy="304800"/>
          </a:xfrm>
        </p:spPr>
        <p:txBody>
          <a:bodyPr/>
          <a:lstStyle/>
          <a:p>
            <a:r>
              <a:rPr lang="en-US" dirty="0"/>
              <a:t>Chapter 2 | Changes in Extreme Heat and Extreme Cold </a:t>
            </a:r>
          </a:p>
          <a:p>
            <a:endParaRPr lang="en-US" dirty="0"/>
          </a:p>
          <a:p>
            <a:r>
              <a:rPr lang="en-US" dirty="0"/>
              <a:t>   </a:t>
            </a:r>
          </a:p>
        </p:txBody>
      </p:sp>
    </p:spTree>
    <p:extLst>
      <p:ext uri="{BB962C8B-B14F-4D97-AF65-F5344CB8AC3E}">
        <p14:creationId xmlns:p14="http://schemas.microsoft.com/office/powerpoint/2010/main" val="3795425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lvl="0"/>
            <a:r>
              <a:rPr lang="en-US" sz="1900" dirty="0"/>
              <a:t>Changes in the climate affect the levels and location of outdoor air pollutants such as ground-level ozone and fine particulate matter (also called particle pollution and includes dust, soot, pollen, mold spores, etc.).  These changes in ozone are projected to lead to hundreds to thousands of premature deaths, hospital admissions, and cases of acute (versus chronic) respiratory illnesses per year in the United States in 2030.  </a:t>
            </a:r>
          </a:p>
          <a:p>
            <a:pPr lvl="0"/>
            <a:r>
              <a:rPr lang="en-US" sz="1900" dirty="0"/>
              <a:t>The area burned by wildfires in North America is expected to increase dramatically over the 21st century due to climate change.  Air pollution from wildfires can affect people far downwind from the fire location, increasing the risk of premature death and hospital and emergency department visits.  </a:t>
            </a:r>
          </a:p>
          <a:p>
            <a:pPr lvl="0"/>
            <a:r>
              <a:rPr lang="en-US" sz="1900" dirty="0"/>
              <a:t>Higher temperatures and increasing carbon dioxide levels result in a longer growing season and also promote the growth of plants that release pollen that can result in more frequent and more severe allergies.</a:t>
            </a:r>
          </a:p>
        </p:txBody>
      </p:sp>
      <p:sp>
        <p:nvSpPr>
          <p:cNvPr id="8" name="Title 3"/>
          <p:cNvSpPr>
            <a:spLocks noGrp="1"/>
          </p:cNvSpPr>
          <p:nvPr>
            <p:ph type="title"/>
          </p:nvPr>
        </p:nvSpPr>
        <p:spPr>
          <a:xfrm>
            <a:off x="242047" y="914400"/>
            <a:ext cx="8686800" cy="578224"/>
          </a:xfrm>
        </p:spPr>
        <p:txBody>
          <a:bodyPr>
            <a:normAutofit fontScale="90000"/>
          </a:bodyPr>
          <a:lstStyle/>
          <a:p>
            <a:r>
              <a:rPr lang="en-US" i="1" dirty="0"/>
              <a:t>How Climate Change Affects Health</a:t>
            </a:r>
            <a:br>
              <a:rPr lang="en-US" dirty="0"/>
            </a:br>
            <a:r>
              <a:rPr lang="en-US" sz="2200" dirty="0">
                <a:solidFill>
                  <a:schemeClr val="accent2"/>
                </a:solidFill>
              </a:rPr>
              <a:t>Key Findings from the 2016 Climate Change and Health Assessment</a:t>
            </a:r>
          </a:p>
        </p:txBody>
      </p:sp>
      <p:sp>
        <p:nvSpPr>
          <p:cNvPr id="9" name="Text Placeholder 5"/>
          <p:cNvSpPr>
            <a:spLocks noGrp="1"/>
          </p:cNvSpPr>
          <p:nvPr>
            <p:ph type="body" sz="quarter" idx="10"/>
          </p:nvPr>
        </p:nvSpPr>
        <p:spPr>
          <a:xfrm>
            <a:off x="228600" y="1524000"/>
            <a:ext cx="8395447" cy="304800"/>
          </a:xfrm>
        </p:spPr>
        <p:txBody>
          <a:bodyPr/>
          <a:lstStyle/>
          <a:p>
            <a:r>
              <a:rPr lang="en-US" dirty="0"/>
              <a:t>Chapter 3 | Impacts on Air Quality </a:t>
            </a:r>
          </a:p>
          <a:p>
            <a:r>
              <a:rPr lang="en-US" dirty="0"/>
              <a:t>   </a:t>
            </a:r>
          </a:p>
        </p:txBody>
      </p:sp>
    </p:spTree>
    <p:extLst>
      <p:ext uri="{BB962C8B-B14F-4D97-AF65-F5344CB8AC3E}">
        <p14:creationId xmlns:p14="http://schemas.microsoft.com/office/powerpoint/2010/main" val="1144111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lvl="0"/>
            <a:r>
              <a:rPr lang="en-US" sz="1800" dirty="0"/>
              <a:t>Climate change will expose more people to increases in the frequency and/or severity of drought, wildfires, and flooding related to extreme precipitation and hurricanes.  </a:t>
            </a:r>
          </a:p>
          <a:p>
            <a:pPr lvl="0"/>
            <a:r>
              <a:rPr lang="en-US" sz="1800" dirty="0"/>
              <a:t>Many types of extreme events related to climate change cause disruption of critical infrastructure, including power, water, transportation, and communication systems, that are essential to maintaining access to health care and emergency response services and safeguarding human health.  </a:t>
            </a:r>
          </a:p>
          <a:p>
            <a:pPr lvl="0"/>
            <a:r>
              <a:rPr lang="en-US" sz="1800" dirty="0"/>
              <a:t>Health risks may also arise long after the event, or in places outside the area where the event took place, particularly if multiple events occur at once or in succession in a given location – this could be the result of damage to property, destruction of assets, loss of infrastructure and public services, social and economic disruption, and environmental degradation. </a:t>
            </a:r>
          </a:p>
          <a:p>
            <a:pPr lvl="0"/>
            <a:r>
              <a:rPr lang="en-US" sz="1800" dirty="0"/>
              <a:t>Poverty also is a key risk factor, and the poor are disproportionately affected by extreme events.</a:t>
            </a:r>
          </a:p>
        </p:txBody>
      </p:sp>
      <p:sp>
        <p:nvSpPr>
          <p:cNvPr id="8" name="Title 3"/>
          <p:cNvSpPr>
            <a:spLocks noGrp="1"/>
          </p:cNvSpPr>
          <p:nvPr>
            <p:ph type="title"/>
          </p:nvPr>
        </p:nvSpPr>
        <p:spPr>
          <a:xfrm>
            <a:off x="242047" y="914400"/>
            <a:ext cx="8686800" cy="578224"/>
          </a:xfrm>
        </p:spPr>
        <p:txBody>
          <a:bodyPr>
            <a:normAutofit fontScale="90000"/>
          </a:bodyPr>
          <a:lstStyle/>
          <a:p>
            <a:r>
              <a:rPr lang="en-US" i="1" dirty="0"/>
              <a:t>How Climate Change Affects Health</a:t>
            </a:r>
            <a:br>
              <a:rPr lang="en-US" dirty="0"/>
            </a:br>
            <a:r>
              <a:rPr lang="en-US" sz="2200" dirty="0">
                <a:solidFill>
                  <a:schemeClr val="accent2"/>
                </a:solidFill>
              </a:rPr>
              <a:t>Key Findings from the 2016 Climate Change and Health Assessment</a:t>
            </a:r>
          </a:p>
        </p:txBody>
      </p:sp>
      <p:sp>
        <p:nvSpPr>
          <p:cNvPr id="9" name="Text Placeholder 5"/>
          <p:cNvSpPr>
            <a:spLocks noGrp="1"/>
          </p:cNvSpPr>
          <p:nvPr>
            <p:ph type="body" sz="quarter" idx="10"/>
          </p:nvPr>
        </p:nvSpPr>
        <p:spPr>
          <a:xfrm>
            <a:off x="228600" y="1524000"/>
            <a:ext cx="8395447" cy="304800"/>
          </a:xfrm>
        </p:spPr>
        <p:txBody>
          <a:bodyPr/>
          <a:lstStyle/>
          <a:p>
            <a:r>
              <a:rPr lang="en-US" dirty="0"/>
              <a:t>Chapter 4 | More Frequent and Intense Extreme Events</a:t>
            </a:r>
          </a:p>
          <a:p>
            <a:r>
              <a:rPr lang="en-US" dirty="0"/>
              <a:t>   </a:t>
            </a:r>
          </a:p>
        </p:txBody>
      </p:sp>
    </p:spTree>
    <p:extLst>
      <p:ext uri="{BB962C8B-B14F-4D97-AF65-F5344CB8AC3E}">
        <p14:creationId xmlns:p14="http://schemas.microsoft.com/office/powerpoint/2010/main" val="577886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lvl="0"/>
            <a:r>
              <a:rPr lang="en-US" sz="1550" dirty="0"/>
              <a:t>Climate change is expected to alter the geographic and seasonal distributions of existing disease vectors (organisms that transmit disease) like ticks and mosquitoes and vector-borne diseases, such as Zika, Lyme disease, West Nile virus infections.</a:t>
            </a:r>
          </a:p>
          <a:p>
            <a:pPr lvl="0"/>
            <a:r>
              <a:rPr lang="en-US" sz="1550" dirty="0"/>
              <a:t>Ticks capable of carrying the bacteria that cause Lyme disease and other pathogens will show earlier seasonal activity and a generally northward expansion in response to increasing temperatures associated with climate change. Longer seasonal activity and expanding geographic range of these ticks will increase the risk of human exposure to ticks.</a:t>
            </a:r>
          </a:p>
          <a:p>
            <a:pPr lvl="0"/>
            <a:r>
              <a:rPr lang="en-US" sz="1550" dirty="0"/>
              <a:t>Rising temperatures, changing precipitation patterns, and a higher frequency of some extreme weather events associated with climate change will influence the distribution, abundance, and prevalence of infection in the mosquitoes that transmit West Nile virus, the leading cause of mosquito-borne disease in the United States.  </a:t>
            </a:r>
          </a:p>
          <a:p>
            <a:pPr lvl="0"/>
            <a:r>
              <a:rPr lang="en-US" sz="1550" dirty="0"/>
              <a:t>Vector-borne diseases are expected to emerge or reemerge due to the interactions of climate factors with many other drivers, such as changing land-use patterns.</a:t>
            </a:r>
          </a:p>
          <a:p>
            <a:pPr lvl="0"/>
            <a:r>
              <a:rPr lang="en-US" sz="1550" dirty="0"/>
              <a:t>Outdoor workers are at a greater risk for contracting Lyme disease and, if working in areas where there are infected mosquitoes, occupational (on the job) exposures can also occur for West Nile virus.</a:t>
            </a:r>
          </a:p>
        </p:txBody>
      </p:sp>
      <p:sp>
        <p:nvSpPr>
          <p:cNvPr id="8" name="Title 3"/>
          <p:cNvSpPr>
            <a:spLocks noGrp="1"/>
          </p:cNvSpPr>
          <p:nvPr>
            <p:ph type="title"/>
          </p:nvPr>
        </p:nvSpPr>
        <p:spPr>
          <a:xfrm>
            <a:off x="242047" y="914400"/>
            <a:ext cx="8686800" cy="578224"/>
          </a:xfrm>
        </p:spPr>
        <p:txBody>
          <a:bodyPr>
            <a:normAutofit fontScale="90000"/>
          </a:bodyPr>
          <a:lstStyle/>
          <a:p>
            <a:r>
              <a:rPr lang="en-US" i="1" dirty="0"/>
              <a:t>How Climate Change Affects Health</a:t>
            </a:r>
            <a:br>
              <a:rPr lang="en-US" dirty="0"/>
            </a:br>
            <a:r>
              <a:rPr lang="en-US" sz="2200" dirty="0">
                <a:solidFill>
                  <a:schemeClr val="accent2"/>
                </a:solidFill>
              </a:rPr>
              <a:t>Key Findings from the 2016 Climate Change and Health Assessment</a:t>
            </a:r>
          </a:p>
        </p:txBody>
      </p:sp>
      <p:sp>
        <p:nvSpPr>
          <p:cNvPr id="9" name="Text Placeholder 5"/>
          <p:cNvSpPr>
            <a:spLocks noGrp="1"/>
          </p:cNvSpPr>
          <p:nvPr>
            <p:ph type="body" sz="quarter" idx="10"/>
          </p:nvPr>
        </p:nvSpPr>
        <p:spPr>
          <a:xfrm>
            <a:off x="228600" y="1524000"/>
            <a:ext cx="8395447" cy="304800"/>
          </a:xfrm>
        </p:spPr>
        <p:txBody>
          <a:bodyPr/>
          <a:lstStyle/>
          <a:p>
            <a:r>
              <a:rPr lang="en-US" dirty="0"/>
              <a:t>Chapter 5 | Vector-Borne Diseases</a:t>
            </a:r>
          </a:p>
        </p:txBody>
      </p:sp>
    </p:spTree>
    <p:extLst>
      <p:ext uri="{BB962C8B-B14F-4D97-AF65-F5344CB8AC3E}">
        <p14:creationId xmlns:p14="http://schemas.microsoft.com/office/powerpoint/2010/main" val="1384771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lvl="0"/>
            <a:r>
              <a:rPr lang="en-US" sz="1500" dirty="0" err="1"/>
              <a:t>Stormwater</a:t>
            </a:r>
            <a:r>
              <a:rPr lang="en-US" sz="1500" dirty="0"/>
              <a:t> runoff from more frequent and intense extreme precipitation (rainfall) events will increasingly compromise recreational waters, shellfish harvesting waters, and sources of drinking water, increasing the risk that infrastructure for drinking water, wastewater, and </a:t>
            </a:r>
            <a:r>
              <a:rPr lang="en-US" sz="1500" dirty="0" err="1"/>
              <a:t>stormwater</a:t>
            </a:r>
            <a:r>
              <a:rPr lang="en-US" sz="1500" dirty="0"/>
              <a:t> will fail due to either damage or exceeding system capacity.</a:t>
            </a:r>
          </a:p>
          <a:p>
            <a:pPr lvl="0"/>
            <a:r>
              <a:rPr lang="en-US" sz="1500" dirty="0"/>
              <a:t>Increases in water temperatures associated with climate change will alter the seasonal windows of growth and the geographic range of suitable habitat for freshwater toxin-producing harmful algae, certain naturally occurring </a:t>
            </a:r>
            <a:r>
              <a:rPr lang="en-US" sz="1500" i="1" dirty="0"/>
              <a:t>Vibrio</a:t>
            </a:r>
            <a:r>
              <a:rPr lang="en-US" sz="1500" dirty="0"/>
              <a:t> bacteria, and marine toxin-producing harmful algae. These changes will increase the risk of exposure to waterborne pathogens and algal toxins that can cause a variety of illnesses.</a:t>
            </a:r>
          </a:p>
          <a:p>
            <a:pPr lvl="0"/>
            <a:r>
              <a:rPr lang="en-US" sz="1500" dirty="0"/>
              <a:t>Although the United States has one of the safest municipal drinking water supplies in the world, water-related outbreaks still occur—between 1948 and 1994, 68 percent of waterborne disease outbreaks in the United States were preceded by extreme precipitation events. </a:t>
            </a:r>
          </a:p>
          <a:p>
            <a:pPr lvl="0"/>
            <a:r>
              <a:rPr lang="en-US" sz="1500" dirty="0"/>
              <a:t>Inequities in exposure to contaminated water disproportionately affects tribes and Alaska Natives, residents of low-income rural subdivisions along the U.S.–Mexico border, migrant farm workers, homeless individuals, and low-income communities not served by public water utilities—some of which are predominately Hispanic or Latino and African-American communities.</a:t>
            </a:r>
          </a:p>
        </p:txBody>
      </p:sp>
      <p:sp>
        <p:nvSpPr>
          <p:cNvPr id="8" name="Title 3"/>
          <p:cNvSpPr>
            <a:spLocks noGrp="1"/>
          </p:cNvSpPr>
          <p:nvPr>
            <p:ph type="title"/>
          </p:nvPr>
        </p:nvSpPr>
        <p:spPr>
          <a:xfrm>
            <a:off x="242047" y="914400"/>
            <a:ext cx="8686800" cy="578224"/>
          </a:xfrm>
        </p:spPr>
        <p:txBody>
          <a:bodyPr>
            <a:normAutofit fontScale="90000"/>
          </a:bodyPr>
          <a:lstStyle/>
          <a:p>
            <a:r>
              <a:rPr lang="en-US" i="1" dirty="0"/>
              <a:t>How Climate Change Affects Health</a:t>
            </a:r>
            <a:br>
              <a:rPr lang="en-US" dirty="0"/>
            </a:br>
            <a:r>
              <a:rPr lang="en-US" sz="2200" dirty="0">
                <a:solidFill>
                  <a:schemeClr val="accent2"/>
                </a:solidFill>
              </a:rPr>
              <a:t>Key Findings from the 2016 Climate Change and Health Assessment</a:t>
            </a:r>
          </a:p>
        </p:txBody>
      </p:sp>
      <p:sp>
        <p:nvSpPr>
          <p:cNvPr id="9" name="Text Placeholder 5"/>
          <p:cNvSpPr>
            <a:spLocks noGrp="1"/>
          </p:cNvSpPr>
          <p:nvPr>
            <p:ph type="body" sz="quarter" idx="10"/>
          </p:nvPr>
        </p:nvSpPr>
        <p:spPr>
          <a:xfrm>
            <a:off x="228600" y="1524000"/>
            <a:ext cx="8395447" cy="304800"/>
          </a:xfrm>
        </p:spPr>
        <p:txBody>
          <a:bodyPr/>
          <a:lstStyle/>
          <a:p>
            <a:r>
              <a:rPr lang="en-US" dirty="0"/>
              <a:t>Chapter 6 | Increased Risks of Water-Related Illnesses  </a:t>
            </a:r>
          </a:p>
        </p:txBody>
      </p:sp>
    </p:spTree>
    <p:extLst>
      <p:ext uri="{BB962C8B-B14F-4D97-AF65-F5344CB8AC3E}">
        <p14:creationId xmlns:p14="http://schemas.microsoft.com/office/powerpoint/2010/main" val="3197410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lvl="0"/>
            <a:r>
              <a:rPr lang="en-US" sz="1900" dirty="0"/>
              <a:t>Climate change, including rising temperatures, changes in precipitation (rain or snow) and changes in weather extremes, is expected to increase the exposure of food to certain disease-causing pathogens and toxins.</a:t>
            </a:r>
          </a:p>
          <a:p>
            <a:pPr lvl="0"/>
            <a:r>
              <a:rPr lang="en-US" sz="1900" dirty="0"/>
              <a:t>Increases in the frequency or intensity of some extreme weather events associated with climate change will increase disruptions of food distribution by damaging existing infrastructure or slowing food shipments. These impediments lead to increased risk for food damage, spoilage, or contamination, which will limit availability of and access to safe and nutritious food depending on the extent of disruption and the resilience of food distribution infrastructure.</a:t>
            </a:r>
          </a:p>
          <a:p>
            <a:pPr lvl="0"/>
            <a:r>
              <a:rPr lang="en-US" sz="1900" dirty="0"/>
              <a:t>Rising levels of carbon dioxide in the atmosphere can actually lower the nutritional value of most food crops; scientists have found that crops like wheat contain lower concentrations of iron and zinc and less protein when grown in an environment with high levels of carbon dioxide.</a:t>
            </a:r>
          </a:p>
        </p:txBody>
      </p:sp>
      <p:sp>
        <p:nvSpPr>
          <p:cNvPr id="8" name="Title 3"/>
          <p:cNvSpPr>
            <a:spLocks noGrp="1"/>
          </p:cNvSpPr>
          <p:nvPr>
            <p:ph type="title"/>
          </p:nvPr>
        </p:nvSpPr>
        <p:spPr>
          <a:xfrm>
            <a:off x="242047" y="914400"/>
            <a:ext cx="8686800" cy="578224"/>
          </a:xfrm>
        </p:spPr>
        <p:txBody>
          <a:bodyPr>
            <a:normAutofit fontScale="90000"/>
          </a:bodyPr>
          <a:lstStyle/>
          <a:p>
            <a:r>
              <a:rPr lang="en-US" i="1" dirty="0"/>
              <a:t>How Climate Change Affects Health</a:t>
            </a:r>
            <a:br>
              <a:rPr lang="en-US" dirty="0"/>
            </a:br>
            <a:r>
              <a:rPr lang="en-US" sz="2200" dirty="0">
                <a:solidFill>
                  <a:schemeClr val="accent2"/>
                </a:solidFill>
              </a:rPr>
              <a:t>Key Findings from the 2016 Climate Change and Health Assessment</a:t>
            </a:r>
          </a:p>
        </p:txBody>
      </p:sp>
      <p:sp>
        <p:nvSpPr>
          <p:cNvPr id="9" name="Text Placeholder 5"/>
          <p:cNvSpPr>
            <a:spLocks noGrp="1"/>
          </p:cNvSpPr>
          <p:nvPr>
            <p:ph type="body" sz="quarter" idx="10"/>
          </p:nvPr>
        </p:nvSpPr>
        <p:spPr>
          <a:xfrm>
            <a:off x="228600" y="1524000"/>
            <a:ext cx="8395447" cy="304800"/>
          </a:xfrm>
        </p:spPr>
        <p:txBody>
          <a:bodyPr/>
          <a:lstStyle/>
          <a:p>
            <a:r>
              <a:rPr lang="en-US" dirty="0"/>
              <a:t>Chapter 7 | Increased Threats to Food Safety and Nutrition </a:t>
            </a:r>
          </a:p>
        </p:txBody>
      </p:sp>
    </p:spTree>
    <p:extLst>
      <p:ext uri="{BB962C8B-B14F-4D97-AF65-F5344CB8AC3E}">
        <p14:creationId xmlns:p14="http://schemas.microsoft.com/office/powerpoint/2010/main" val="2044479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lvl="0"/>
            <a:r>
              <a:rPr lang="en-US" sz="1900" dirty="0"/>
              <a:t>The cumulative and interactive effects of climate change, as well as the threat and perception of climate change, adversely impact individual and societal physical and mental health and well-being.  </a:t>
            </a:r>
          </a:p>
          <a:p>
            <a:pPr lvl="0"/>
            <a:r>
              <a:rPr lang="en-US" sz="1900" dirty="0"/>
              <a:t>Mental health consequences of climate change range from minimal stress and distress symptoms to clinical disorders, such as anxiety, depression, post-traumatic stress, and suicidal thoughts and behaviors.  </a:t>
            </a:r>
          </a:p>
          <a:p>
            <a:pPr lvl="0"/>
            <a:r>
              <a:rPr lang="en-US" sz="1900" dirty="0"/>
              <a:t>The mental health impacts of extreme events, such as hurricanes, floods, and drought, can be expected to increase as more people experience the stress—and often trauma—of these disasters.  </a:t>
            </a:r>
          </a:p>
          <a:p>
            <a:pPr lvl="0"/>
            <a:r>
              <a:rPr lang="en-US" sz="1900" dirty="0"/>
              <a:t>People with mental illness and those using medications to treat a variety of mental health conditions such as depression, anxiety, and other mood disorders are particularly vulnerable to extreme weather events and extreme heat.</a:t>
            </a:r>
          </a:p>
        </p:txBody>
      </p:sp>
      <p:sp>
        <p:nvSpPr>
          <p:cNvPr id="8" name="Title 3"/>
          <p:cNvSpPr>
            <a:spLocks noGrp="1"/>
          </p:cNvSpPr>
          <p:nvPr>
            <p:ph type="title"/>
          </p:nvPr>
        </p:nvSpPr>
        <p:spPr>
          <a:xfrm>
            <a:off x="242047" y="914400"/>
            <a:ext cx="8686800" cy="578224"/>
          </a:xfrm>
        </p:spPr>
        <p:txBody>
          <a:bodyPr>
            <a:normAutofit fontScale="90000"/>
          </a:bodyPr>
          <a:lstStyle/>
          <a:p>
            <a:r>
              <a:rPr lang="en-US" i="1" dirty="0"/>
              <a:t>How Climate Change Affects Health</a:t>
            </a:r>
            <a:br>
              <a:rPr lang="en-US" dirty="0"/>
            </a:br>
            <a:r>
              <a:rPr lang="en-US" sz="2200" dirty="0">
                <a:solidFill>
                  <a:schemeClr val="accent2"/>
                </a:solidFill>
              </a:rPr>
              <a:t>Key Findings from the 2016 Climate Change and Health Assessment</a:t>
            </a:r>
          </a:p>
        </p:txBody>
      </p:sp>
      <p:sp>
        <p:nvSpPr>
          <p:cNvPr id="9" name="Text Placeholder 5"/>
          <p:cNvSpPr>
            <a:spLocks noGrp="1"/>
          </p:cNvSpPr>
          <p:nvPr>
            <p:ph type="body" sz="quarter" idx="10"/>
          </p:nvPr>
        </p:nvSpPr>
        <p:spPr>
          <a:xfrm>
            <a:off x="228600" y="1524000"/>
            <a:ext cx="8395447" cy="304800"/>
          </a:xfrm>
        </p:spPr>
        <p:txBody>
          <a:bodyPr/>
          <a:lstStyle/>
          <a:p>
            <a:r>
              <a:rPr lang="en-US" dirty="0"/>
              <a:t>Chapter 8 | Adverse Impacts on Mental Health   </a:t>
            </a:r>
          </a:p>
        </p:txBody>
      </p:sp>
    </p:spTree>
    <p:extLst>
      <p:ext uri="{BB962C8B-B14F-4D97-AF65-F5344CB8AC3E}">
        <p14:creationId xmlns:p14="http://schemas.microsoft.com/office/powerpoint/2010/main" val="2521923642"/>
      </p:ext>
    </p:extLst>
  </p:cSld>
  <p:clrMapOvr>
    <a:masterClrMapping/>
  </p:clrMapOvr>
</p:sld>
</file>

<file path=ppt/theme/_rels/theme10.xml.rels><?xml version="1.0" encoding="UTF-8" standalone="yes"?>
<Relationships xmlns="http://schemas.openxmlformats.org/package/2006/relationships"><Relationship Id="rId1" Type="http://schemas.openxmlformats.org/officeDocument/2006/relationships/image" Target="../media/image11.jpeg"/></Relationships>
</file>

<file path=ppt/theme/theme1.xml><?xml version="1.0" encoding="utf-8"?>
<a:theme xmlns:a="http://schemas.openxmlformats.org/drawingml/2006/main" name="NIEHS PPT 04-2013 Green Line">
  <a:themeElements>
    <a:clrScheme name="NIEHS color scheme 2013">
      <a:dk1>
        <a:srgbClr val="000000"/>
      </a:dk1>
      <a:lt1>
        <a:srgbClr val="FFFFFF"/>
      </a:lt1>
      <a:dk2>
        <a:srgbClr val="00447C"/>
      </a:dk2>
      <a:lt2>
        <a:srgbClr val="6BA143"/>
      </a:lt2>
      <a:accent1>
        <a:srgbClr val="CDA945"/>
      </a:accent1>
      <a:accent2>
        <a:srgbClr val="4C7342"/>
      </a:accent2>
      <a:accent3>
        <a:srgbClr val="BA7F2E"/>
      </a:accent3>
      <a:accent4>
        <a:srgbClr val="609F8E"/>
      </a:accent4>
      <a:accent5>
        <a:srgbClr val="A68A51"/>
      </a:accent5>
      <a:accent6>
        <a:srgbClr val="626357"/>
      </a:accent6>
      <a:hlink>
        <a:srgbClr val="00447C"/>
      </a:hlink>
      <a:folHlink>
        <a:srgbClr val="8B8474"/>
      </a:folHlink>
    </a:clrScheme>
    <a:fontScheme name="White with logo bann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hite with logo bann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hite with logo bann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hite with logo bann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hite with logo bann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hite with logo bann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hite with logo bann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hite with logo bann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hite with logo bann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hite with logo bann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hite with logo bann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hite with logo bann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hite with logo bann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White with logo banner 13">
        <a:dk1>
          <a:srgbClr val="FFFFFF"/>
        </a:dk1>
        <a:lt1>
          <a:srgbClr val="FFFFFF"/>
        </a:lt1>
        <a:dk2>
          <a:srgbClr val="65C7BA"/>
        </a:dk2>
        <a:lt2>
          <a:srgbClr val="095D9C"/>
        </a:lt2>
        <a:accent1>
          <a:srgbClr val="F6C852"/>
        </a:accent1>
        <a:accent2>
          <a:srgbClr val="EE5D38"/>
        </a:accent2>
        <a:accent3>
          <a:srgbClr val="FFFFFF"/>
        </a:accent3>
        <a:accent4>
          <a:srgbClr val="DADADA"/>
        </a:accent4>
        <a:accent5>
          <a:srgbClr val="FAE0B3"/>
        </a:accent5>
        <a:accent6>
          <a:srgbClr val="D85332"/>
        </a:accent6>
        <a:hlink>
          <a:srgbClr val="1C50A9"/>
        </a:hlink>
        <a:folHlink>
          <a:srgbClr val="008998"/>
        </a:folHlink>
      </a:clrScheme>
      <a:clrMap bg1="lt1" tx1="dk1" bg2="lt2" tx2="dk2" accent1="accent1" accent2="accent2" accent3="accent3" accent4="accent4" accent5="accent5" accent6="accent6" hlink="hlink" folHlink="folHlink"/>
    </a:extraClrScheme>
    <a:extraClrScheme>
      <a:clrScheme name="White with logo banner 14">
        <a:dk1>
          <a:srgbClr val="FFFFFF"/>
        </a:dk1>
        <a:lt1>
          <a:srgbClr val="FFFFFF"/>
        </a:lt1>
        <a:dk2>
          <a:srgbClr val="65C7BA"/>
        </a:dk2>
        <a:lt2>
          <a:srgbClr val="1C1C1C"/>
        </a:lt2>
        <a:accent1>
          <a:srgbClr val="F6C852"/>
        </a:accent1>
        <a:accent2>
          <a:srgbClr val="EE5D38"/>
        </a:accent2>
        <a:accent3>
          <a:srgbClr val="FFFFFF"/>
        </a:accent3>
        <a:accent4>
          <a:srgbClr val="DADADA"/>
        </a:accent4>
        <a:accent5>
          <a:srgbClr val="FAE0B3"/>
        </a:accent5>
        <a:accent6>
          <a:srgbClr val="D85332"/>
        </a:accent6>
        <a:hlink>
          <a:srgbClr val="1C50A9"/>
        </a:hlink>
        <a:folHlink>
          <a:srgbClr val="008998"/>
        </a:folHlink>
      </a:clrScheme>
      <a:clrMap bg1="lt1" tx1="dk1" bg2="lt2" tx2="dk2" accent1="accent1" accent2="accent2" accent3="accent3" accent4="accent4" accent5="accent5" accent6="accent6" hlink="hlink" folHlink="folHlink"/>
    </a:extraClrScheme>
    <a:extraClrScheme>
      <a:clrScheme name="White with logo banner 15">
        <a:dk1>
          <a:srgbClr val="1C1C1C"/>
        </a:dk1>
        <a:lt1>
          <a:srgbClr val="FFFFFF"/>
        </a:lt1>
        <a:dk2>
          <a:srgbClr val="5F5F5F"/>
        </a:dk2>
        <a:lt2>
          <a:srgbClr val="65C7BA"/>
        </a:lt2>
        <a:accent1>
          <a:srgbClr val="F6C852"/>
        </a:accent1>
        <a:accent2>
          <a:srgbClr val="EE5D38"/>
        </a:accent2>
        <a:accent3>
          <a:srgbClr val="B6B6B6"/>
        </a:accent3>
        <a:accent4>
          <a:srgbClr val="DADADA"/>
        </a:accent4>
        <a:accent5>
          <a:srgbClr val="FAE0B3"/>
        </a:accent5>
        <a:accent6>
          <a:srgbClr val="D85332"/>
        </a:accent6>
        <a:hlink>
          <a:srgbClr val="1C50A9"/>
        </a:hlink>
        <a:folHlink>
          <a:srgbClr val="008998"/>
        </a:folHlink>
      </a:clrScheme>
      <a:clrMap bg1="dk2" tx1="lt1" bg2="dk1" tx2="lt2" accent1="accent1" accent2="accent2" accent3="accent3" accent4="accent4" accent5="accent5" accent6="accent6" hlink="hlink" folHlink="folHlink"/>
    </a:extraClrScheme>
    <a:extraClrScheme>
      <a:clrScheme name="White with logo banner 16">
        <a:dk1>
          <a:srgbClr val="000000"/>
        </a:dk1>
        <a:lt1>
          <a:srgbClr val="FFFFFF"/>
        </a:lt1>
        <a:dk2>
          <a:srgbClr val="1C50A9"/>
        </a:dk2>
        <a:lt2>
          <a:srgbClr val="5F5F5F"/>
        </a:lt2>
        <a:accent1>
          <a:srgbClr val="F6C852"/>
        </a:accent1>
        <a:accent2>
          <a:srgbClr val="EE5D38"/>
        </a:accent2>
        <a:accent3>
          <a:srgbClr val="FFFFFF"/>
        </a:accent3>
        <a:accent4>
          <a:srgbClr val="000000"/>
        </a:accent4>
        <a:accent5>
          <a:srgbClr val="FAE0B3"/>
        </a:accent5>
        <a:accent6>
          <a:srgbClr val="D85332"/>
        </a:accent6>
        <a:hlink>
          <a:srgbClr val="65C7BA"/>
        </a:hlink>
        <a:folHlink>
          <a:srgbClr val="008998"/>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SCRHIFI">
  <a:themeElements>
    <a:clrScheme name="Custom 10">
      <a:dk1>
        <a:srgbClr val="000100"/>
      </a:dk1>
      <a:lt1>
        <a:srgbClr val="FFFFFF"/>
      </a:lt1>
      <a:dk2>
        <a:srgbClr val="719500"/>
      </a:dk2>
      <a:lt2>
        <a:srgbClr val="E57200"/>
      </a:lt2>
      <a:accent1>
        <a:srgbClr val="719500"/>
      </a:accent1>
      <a:accent2>
        <a:srgbClr val="20558A"/>
      </a:accent2>
      <a:accent3>
        <a:srgbClr val="20558A"/>
      </a:accent3>
      <a:accent4>
        <a:srgbClr val="C0143C"/>
      </a:accent4>
      <a:accent5>
        <a:srgbClr val="6C3A77"/>
      </a:accent5>
      <a:accent6>
        <a:srgbClr val="616265"/>
      </a:accent6>
      <a:hlink>
        <a:srgbClr val="E57200"/>
      </a:hlink>
      <a:folHlink>
        <a:srgbClr val="5F9BAF"/>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CRHCFI">
  <a:themeElements>
    <a:clrScheme name="NIEHS color scheme 2013">
      <a:dk1>
        <a:srgbClr val="000000"/>
      </a:dk1>
      <a:lt1>
        <a:srgbClr val="FFFFFF"/>
      </a:lt1>
      <a:dk2>
        <a:srgbClr val="00447C"/>
      </a:dk2>
      <a:lt2>
        <a:srgbClr val="6BA143"/>
      </a:lt2>
      <a:accent1>
        <a:srgbClr val="CDA945"/>
      </a:accent1>
      <a:accent2>
        <a:srgbClr val="4C7342"/>
      </a:accent2>
      <a:accent3>
        <a:srgbClr val="BA7F2E"/>
      </a:accent3>
      <a:accent4>
        <a:srgbClr val="609F8E"/>
      </a:accent4>
      <a:accent5>
        <a:srgbClr val="A68A51"/>
      </a:accent5>
      <a:accent6>
        <a:srgbClr val="626357"/>
      </a:accent6>
      <a:hlink>
        <a:srgbClr val="00447C"/>
      </a:hlink>
      <a:folHlink>
        <a:srgbClr val="8B8474"/>
      </a:folHlink>
    </a:clrScheme>
    <a:fontScheme name="White with logo bann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hite with logo bann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hite with logo bann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hite with logo bann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hite with logo bann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hite with logo bann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hite with logo bann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hite with logo bann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hite with logo bann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hite with logo bann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hite with logo bann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hite with logo bann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hite with logo bann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White with logo banner 13">
        <a:dk1>
          <a:srgbClr val="FFFFFF"/>
        </a:dk1>
        <a:lt1>
          <a:srgbClr val="FFFFFF"/>
        </a:lt1>
        <a:dk2>
          <a:srgbClr val="65C7BA"/>
        </a:dk2>
        <a:lt2>
          <a:srgbClr val="095D9C"/>
        </a:lt2>
        <a:accent1>
          <a:srgbClr val="F6C852"/>
        </a:accent1>
        <a:accent2>
          <a:srgbClr val="EE5D38"/>
        </a:accent2>
        <a:accent3>
          <a:srgbClr val="FFFFFF"/>
        </a:accent3>
        <a:accent4>
          <a:srgbClr val="DADADA"/>
        </a:accent4>
        <a:accent5>
          <a:srgbClr val="FAE0B3"/>
        </a:accent5>
        <a:accent6>
          <a:srgbClr val="D85332"/>
        </a:accent6>
        <a:hlink>
          <a:srgbClr val="1C50A9"/>
        </a:hlink>
        <a:folHlink>
          <a:srgbClr val="008998"/>
        </a:folHlink>
      </a:clrScheme>
      <a:clrMap bg1="lt1" tx1="dk1" bg2="lt2" tx2="dk2" accent1="accent1" accent2="accent2" accent3="accent3" accent4="accent4" accent5="accent5" accent6="accent6" hlink="hlink" folHlink="folHlink"/>
    </a:extraClrScheme>
    <a:extraClrScheme>
      <a:clrScheme name="White with logo banner 14">
        <a:dk1>
          <a:srgbClr val="FFFFFF"/>
        </a:dk1>
        <a:lt1>
          <a:srgbClr val="FFFFFF"/>
        </a:lt1>
        <a:dk2>
          <a:srgbClr val="65C7BA"/>
        </a:dk2>
        <a:lt2>
          <a:srgbClr val="1C1C1C"/>
        </a:lt2>
        <a:accent1>
          <a:srgbClr val="F6C852"/>
        </a:accent1>
        <a:accent2>
          <a:srgbClr val="EE5D38"/>
        </a:accent2>
        <a:accent3>
          <a:srgbClr val="FFFFFF"/>
        </a:accent3>
        <a:accent4>
          <a:srgbClr val="DADADA"/>
        </a:accent4>
        <a:accent5>
          <a:srgbClr val="FAE0B3"/>
        </a:accent5>
        <a:accent6>
          <a:srgbClr val="D85332"/>
        </a:accent6>
        <a:hlink>
          <a:srgbClr val="1C50A9"/>
        </a:hlink>
        <a:folHlink>
          <a:srgbClr val="008998"/>
        </a:folHlink>
      </a:clrScheme>
      <a:clrMap bg1="lt1" tx1="dk1" bg2="lt2" tx2="dk2" accent1="accent1" accent2="accent2" accent3="accent3" accent4="accent4" accent5="accent5" accent6="accent6" hlink="hlink" folHlink="folHlink"/>
    </a:extraClrScheme>
    <a:extraClrScheme>
      <a:clrScheme name="White with logo banner 15">
        <a:dk1>
          <a:srgbClr val="1C1C1C"/>
        </a:dk1>
        <a:lt1>
          <a:srgbClr val="FFFFFF"/>
        </a:lt1>
        <a:dk2>
          <a:srgbClr val="5F5F5F"/>
        </a:dk2>
        <a:lt2>
          <a:srgbClr val="65C7BA"/>
        </a:lt2>
        <a:accent1>
          <a:srgbClr val="F6C852"/>
        </a:accent1>
        <a:accent2>
          <a:srgbClr val="EE5D38"/>
        </a:accent2>
        <a:accent3>
          <a:srgbClr val="B6B6B6"/>
        </a:accent3>
        <a:accent4>
          <a:srgbClr val="DADADA"/>
        </a:accent4>
        <a:accent5>
          <a:srgbClr val="FAE0B3"/>
        </a:accent5>
        <a:accent6>
          <a:srgbClr val="D85332"/>
        </a:accent6>
        <a:hlink>
          <a:srgbClr val="1C50A9"/>
        </a:hlink>
        <a:folHlink>
          <a:srgbClr val="008998"/>
        </a:folHlink>
      </a:clrScheme>
      <a:clrMap bg1="dk2" tx1="lt1" bg2="dk1" tx2="lt2" accent1="accent1" accent2="accent2" accent3="accent3" accent4="accent4" accent5="accent5" accent6="accent6" hlink="hlink" folHlink="folHlink"/>
    </a:extraClrScheme>
    <a:extraClrScheme>
      <a:clrScheme name="White with logo banner 16">
        <a:dk1>
          <a:srgbClr val="000000"/>
        </a:dk1>
        <a:lt1>
          <a:srgbClr val="FFFFFF"/>
        </a:lt1>
        <a:dk2>
          <a:srgbClr val="1C50A9"/>
        </a:dk2>
        <a:lt2>
          <a:srgbClr val="5F5F5F"/>
        </a:lt2>
        <a:accent1>
          <a:srgbClr val="F6C852"/>
        </a:accent1>
        <a:accent2>
          <a:srgbClr val="EE5D38"/>
        </a:accent2>
        <a:accent3>
          <a:srgbClr val="FFFFFF"/>
        </a:accent3>
        <a:accent4>
          <a:srgbClr val="000000"/>
        </a:accent4>
        <a:accent5>
          <a:srgbClr val="FAE0B3"/>
        </a:accent5>
        <a:accent6>
          <a:srgbClr val="D85332"/>
        </a:accent6>
        <a:hlink>
          <a:srgbClr val="65C7BA"/>
        </a:hlink>
        <a:folHlink>
          <a:srgbClr val="00899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White without header 2013">
  <a:themeElements>
    <a:clrScheme name="NIEHS color scheme 2013">
      <a:dk1>
        <a:srgbClr val="000000"/>
      </a:dk1>
      <a:lt1>
        <a:srgbClr val="FFFFFF"/>
      </a:lt1>
      <a:dk2>
        <a:srgbClr val="00447C"/>
      </a:dk2>
      <a:lt2>
        <a:srgbClr val="6BA143"/>
      </a:lt2>
      <a:accent1>
        <a:srgbClr val="CDA945"/>
      </a:accent1>
      <a:accent2>
        <a:srgbClr val="4C7342"/>
      </a:accent2>
      <a:accent3>
        <a:srgbClr val="BA7F2E"/>
      </a:accent3>
      <a:accent4>
        <a:srgbClr val="609F8E"/>
      </a:accent4>
      <a:accent5>
        <a:srgbClr val="A68A51"/>
      </a:accent5>
      <a:accent6>
        <a:srgbClr val="626357"/>
      </a:accent6>
      <a:hlink>
        <a:srgbClr val="00447C"/>
      </a:hlink>
      <a:folHlink>
        <a:srgbClr val="8B8474"/>
      </a:folHlink>
    </a:clrScheme>
    <a:fontScheme name="NIEHS White without interior bann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IEHS White without interior bann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IEHS White without interior bann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IEHS White without interior bann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IEHS White without interior bann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IEHS White without interior bann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IEHS White without interior bann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IEHS White without interior bann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IEHS White without interior bann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IEHS White without interior bann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IEHS White without interior bann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IEHS White without interior bann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IEHS White without interior bann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NIEHS White without interior banner 13">
        <a:dk1>
          <a:srgbClr val="FFFFFF"/>
        </a:dk1>
        <a:lt1>
          <a:srgbClr val="FFFFFF"/>
        </a:lt1>
        <a:dk2>
          <a:srgbClr val="65C7BA"/>
        </a:dk2>
        <a:lt2>
          <a:srgbClr val="095D9C"/>
        </a:lt2>
        <a:accent1>
          <a:srgbClr val="F6C852"/>
        </a:accent1>
        <a:accent2>
          <a:srgbClr val="EE5D38"/>
        </a:accent2>
        <a:accent3>
          <a:srgbClr val="FFFFFF"/>
        </a:accent3>
        <a:accent4>
          <a:srgbClr val="DADADA"/>
        </a:accent4>
        <a:accent5>
          <a:srgbClr val="FAE0B3"/>
        </a:accent5>
        <a:accent6>
          <a:srgbClr val="D85332"/>
        </a:accent6>
        <a:hlink>
          <a:srgbClr val="1C50A9"/>
        </a:hlink>
        <a:folHlink>
          <a:srgbClr val="008998"/>
        </a:folHlink>
      </a:clrScheme>
      <a:clrMap bg1="lt1" tx1="dk1" bg2="lt2" tx2="dk2" accent1="accent1" accent2="accent2" accent3="accent3" accent4="accent4" accent5="accent5" accent6="accent6" hlink="hlink" folHlink="folHlink"/>
    </a:extraClrScheme>
    <a:extraClrScheme>
      <a:clrScheme name="NIEHS White without interior banner 14">
        <a:dk1>
          <a:srgbClr val="FFFFFF"/>
        </a:dk1>
        <a:lt1>
          <a:srgbClr val="FFFFFF"/>
        </a:lt1>
        <a:dk2>
          <a:srgbClr val="65C7BA"/>
        </a:dk2>
        <a:lt2>
          <a:srgbClr val="1C1C1C"/>
        </a:lt2>
        <a:accent1>
          <a:srgbClr val="F6C852"/>
        </a:accent1>
        <a:accent2>
          <a:srgbClr val="EE5D38"/>
        </a:accent2>
        <a:accent3>
          <a:srgbClr val="FFFFFF"/>
        </a:accent3>
        <a:accent4>
          <a:srgbClr val="DADADA"/>
        </a:accent4>
        <a:accent5>
          <a:srgbClr val="FAE0B3"/>
        </a:accent5>
        <a:accent6>
          <a:srgbClr val="D85332"/>
        </a:accent6>
        <a:hlink>
          <a:srgbClr val="1C50A9"/>
        </a:hlink>
        <a:folHlink>
          <a:srgbClr val="008998"/>
        </a:folHlink>
      </a:clrScheme>
      <a:clrMap bg1="lt1" tx1="dk1" bg2="lt2" tx2="dk2" accent1="accent1" accent2="accent2" accent3="accent3" accent4="accent4" accent5="accent5" accent6="accent6" hlink="hlink" folHlink="folHlink"/>
    </a:extraClrScheme>
    <a:extraClrScheme>
      <a:clrScheme name="NIEHS White without interior banner 15">
        <a:dk1>
          <a:srgbClr val="1C1C1C"/>
        </a:dk1>
        <a:lt1>
          <a:srgbClr val="FFFFFF"/>
        </a:lt1>
        <a:dk2>
          <a:srgbClr val="5F5F5F"/>
        </a:dk2>
        <a:lt2>
          <a:srgbClr val="65C7BA"/>
        </a:lt2>
        <a:accent1>
          <a:srgbClr val="F6C852"/>
        </a:accent1>
        <a:accent2>
          <a:srgbClr val="EE5D38"/>
        </a:accent2>
        <a:accent3>
          <a:srgbClr val="B6B6B6"/>
        </a:accent3>
        <a:accent4>
          <a:srgbClr val="DADADA"/>
        </a:accent4>
        <a:accent5>
          <a:srgbClr val="FAE0B3"/>
        </a:accent5>
        <a:accent6>
          <a:srgbClr val="D85332"/>
        </a:accent6>
        <a:hlink>
          <a:srgbClr val="1C50A9"/>
        </a:hlink>
        <a:folHlink>
          <a:srgbClr val="008998"/>
        </a:folHlink>
      </a:clrScheme>
      <a:clrMap bg1="dk2" tx1="lt1" bg2="dk1" tx2="lt2" accent1="accent1" accent2="accent2" accent3="accent3" accent4="accent4" accent5="accent5" accent6="accent6" hlink="hlink" folHlink="folHlink"/>
    </a:extraClrScheme>
    <a:extraClrScheme>
      <a:clrScheme name="NIEHS White without interior banner 16">
        <a:dk1>
          <a:srgbClr val="000000"/>
        </a:dk1>
        <a:lt1>
          <a:srgbClr val="FFFFFF"/>
        </a:lt1>
        <a:dk2>
          <a:srgbClr val="1C50A9"/>
        </a:dk2>
        <a:lt2>
          <a:srgbClr val="5F5F5F"/>
        </a:lt2>
        <a:accent1>
          <a:srgbClr val="F6C852"/>
        </a:accent1>
        <a:accent2>
          <a:srgbClr val="EE5D38"/>
        </a:accent2>
        <a:accent3>
          <a:srgbClr val="FFFFFF"/>
        </a:accent3>
        <a:accent4>
          <a:srgbClr val="000000"/>
        </a:accent4>
        <a:accent5>
          <a:srgbClr val="FAE0B3"/>
        </a:accent5>
        <a:accent6>
          <a:srgbClr val="D85332"/>
        </a:accent6>
        <a:hlink>
          <a:srgbClr val="65C7BA"/>
        </a:hlink>
        <a:folHlink>
          <a:srgbClr val="008998"/>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file413939_508">
  <a:themeElements>
    <a:clrScheme name="NIEHS color scheme 2013">
      <a:dk1>
        <a:srgbClr val="000000"/>
      </a:dk1>
      <a:lt1>
        <a:srgbClr val="FFFFFF"/>
      </a:lt1>
      <a:dk2>
        <a:srgbClr val="00447C"/>
      </a:dk2>
      <a:lt2>
        <a:srgbClr val="6BA143"/>
      </a:lt2>
      <a:accent1>
        <a:srgbClr val="CDA945"/>
      </a:accent1>
      <a:accent2>
        <a:srgbClr val="4C7342"/>
      </a:accent2>
      <a:accent3>
        <a:srgbClr val="BA7F2E"/>
      </a:accent3>
      <a:accent4>
        <a:srgbClr val="609F8E"/>
      </a:accent4>
      <a:accent5>
        <a:srgbClr val="A68A51"/>
      </a:accent5>
      <a:accent6>
        <a:srgbClr val="626357"/>
      </a:accent6>
      <a:hlink>
        <a:srgbClr val="00447C"/>
      </a:hlink>
      <a:folHlink>
        <a:srgbClr val="8B8474"/>
      </a:folHlink>
    </a:clrScheme>
    <a:fontScheme name="White with logo bann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hite with logo bann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hite with logo bann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hite with logo bann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hite with logo bann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hite with logo bann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hite with logo bann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hite with logo bann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hite with logo bann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hite with logo bann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hite with logo bann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hite with logo bann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hite with logo bann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White with logo banner 13">
        <a:dk1>
          <a:srgbClr val="FFFFFF"/>
        </a:dk1>
        <a:lt1>
          <a:srgbClr val="FFFFFF"/>
        </a:lt1>
        <a:dk2>
          <a:srgbClr val="65C7BA"/>
        </a:dk2>
        <a:lt2>
          <a:srgbClr val="095D9C"/>
        </a:lt2>
        <a:accent1>
          <a:srgbClr val="F6C852"/>
        </a:accent1>
        <a:accent2>
          <a:srgbClr val="EE5D38"/>
        </a:accent2>
        <a:accent3>
          <a:srgbClr val="FFFFFF"/>
        </a:accent3>
        <a:accent4>
          <a:srgbClr val="DADADA"/>
        </a:accent4>
        <a:accent5>
          <a:srgbClr val="FAE0B3"/>
        </a:accent5>
        <a:accent6>
          <a:srgbClr val="D85332"/>
        </a:accent6>
        <a:hlink>
          <a:srgbClr val="1C50A9"/>
        </a:hlink>
        <a:folHlink>
          <a:srgbClr val="008998"/>
        </a:folHlink>
      </a:clrScheme>
      <a:clrMap bg1="lt1" tx1="dk1" bg2="lt2" tx2="dk2" accent1="accent1" accent2="accent2" accent3="accent3" accent4="accent4" accent5="accent5" accent6="accent6" hlink="hlink" folHlink="folHlink"/>
    </a:extraClrScheme>
    <a:extraClrScheme>
      <a:clrScheme name="White with logo banner 14">
        <a:dk1>
          <a:srgbClr val="FFFFFF"/>
        </a:dk1>
        <a:lt1>
          <a:srgbClr val="FFFFFF"/>
        </a:lt1>
        <a:dk2>
          <a:srgbClr val="65C7BA"/>
        </a:dk2>
        <a:lt2>
          <a:srgbClr val="1C1C1C"/>
        </a:lt2>
        <a:accent1>
          <a:srgbClr val="F6C852"/>
        </a:accent1>
        <a:accent2>
          <a:srgbClr val="EE5D38"/>
        </a:accent2>
        <a:accent3>
          <a:srgbClr val="FFFFFF"/>
        </a:accent3>
        <a:accent4>
          <a:srgbClr val="DADADA"/>
        </a:accent4>
        <a:accent5>
          <a:srgbClr val="FAE0B3"/>
        </a:accent5>
        <a:accent6>
          <a:srgbClr val="D85332"/>
        </a:accent6>
        <a:hlink>
          <a:srgbClr val="1C50A9"/>
        </a:hlink>
        <a:folHlink>
          <a:srgbClr val="008998"/>
        </a:folHlink>
      </a:clrScheme>
      <a:clrMap bg1="lt1" tx1="dk1" bg2="lt2" tx2="dk2" accent1="accent1" accent2="accent2" accent3="accent3" accent4="accent4" accent5="accent5" accent6="accent6" hlink="hlink" folHlink="folHlink"/>
    </a:extraClrScheme>
    <a:extraClrScheme>
      <a:clrScheme name="White with logo banner 15">
        <a:dk1>
          <a:srgbClr val="1C1C1C"/>
        </a:dk1>
        <a:lt1>
          <a:srgbClr val="FFFFFF"/>
        </a:lt1>
        <a:dk2>
          <a:srgbClr val="5F5F5F"/>
        </a:dk2>
        <a:lt2>
          <a:srgbClr val="65C7BA"/>
        </a:lt2>
        <a:accent1>
          <a:srgbClr val="F6C852"/>
        </a:accent1>
        <a:accent2>
          <a:srgbClr val="EE5D38"/>
        </a:accent2>
        <a:accent3>
          <a:srgbClr val="B6B6B6"/>
        </a:accent3>
        <a:accent4>
          <a:srgbClr val="DADADA"/>
        </a:accent4>
        <a:accent5>
          <a:srgbClr val="FAE0B3"/>
        </a:accent5>
        <a:accent6>
          <a:srgbClr val="D85332"/>
        </a:accent6>
        <a:hlink>
          <a:srgbClr val="1C50A9"/>
        </a:hlink>
        <a:folHlink>
          <a:srgbClr val="008998"/>
        </a:folHlink>
      </a:clrScheme>
      <a:clrMap bg1="dk2" tx1="lt1" bg2="dk1" tx2="lt2" accent1="accent1" accent2="accent2" accent3="accent3" accent4="accent4" accent5="accent5" accent6="accent6" hlink="hlink" folHlink="folHlink"/>
    </a:extraClrScheme>
    <a:extraClrScheme>
      <a:clrScheme name="White with logo banner 16">
        <a:dk1>
          <a:srgbClr val="000000"/>
        </a:dk1>
        <a:lt1>
          <a:srgbClr val="FFFFFF"/>
        </a:lt1>
        <a:dk2>
          <a:srgbClr val="1C50A9"/>
        </a:dk2>
        <a:lt2>
          <a:srgbClr val="5F5F5F"/>
        </a:lt2>
        <a:accent1>
          <a:srgbClr val="F6C852"/>
        </a:accent1>
        <a:accent2>
          <a:srgbClr val="EE5D38"/>
        </a:accent2>
        <a:accent3>
          <a:srgbClr val="FFFFFF"/>
        </a:accent3>
        <a:accent4>
          <a:srgbClr val="000000"/>
        </a:accent4>
        <a:accent5>
          <a:srgbClr val="FAE0B3"/>
        </a:accent5>
        <a:accent6>
          <a:srgbClr val="D85332"/>
        </a:accent6>
        <a:hlink>
          <a:srgbClr val="65C7BA"/>
        </a:hlink>
        <a:folHlink>
          <a:srgbClr val="008998"/>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NIEHS PPT Green Banner (Calibri, NIH Colors)">
  <a:themeElements>
    <a:clrScheme name="NIEHS New Logo">
      <a:dk1>
        <a:srgbClr val="000000"/>
      </a:dk1>
      <a:lt1>
        <a:srgbClr val="FFFFFF"/>
      </a:lt1>
      <a:dk2>
        <a:srgbClr val="134679"/>
      </a:dk2>
      <a:lt2>
        <a:srgbClr val="5F5F5F"/>
      </a:lt2>
      <a:accent1>
        <a:srgbClr val="719500"/>
      </a:accent1>
      <a:accent2>
        <a:srgbClr val="5F9BAF"/>
      </a:accent2>
      <a:accent3>
        <a:srgbClr val="E57200"/>
      </a:accent3>
      <a:accent4>
        <a:srgbClr val="C0143C"/>
      </a:accent4>
      <a:accent5>
        <a:srgbClr val="6C3A77"/>
      </a:accent5>
      <a:accent6>
        <a:srgbClr val="616065"/>
      </a:accent6>
      <a:hlink>
        <a:srgbClr val="658A9B"/>
      </a:hlink>
      <a:folHlink>
        <a:srgbClr val="1F556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hite with logo bann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hite with logo bann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hite with logo bann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hite with logo bann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hite with logo bann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hite with logo bann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hite with logo bann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hite with logo bann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hite with logo bann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hite with logo bann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hite with logo bann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hite with logo bann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White with logo banner 13">
        <a:dk1>
          <a:srgbClr val="FFFFFF"/>
        </a:dk1>
        <a:lt1>
          <a:srgbClr val="FFFFFF"/>
        </a:lt1>
        <a:dk2>
          <a:srgbClr val="65C7BA"/>
        </a:dk2>
        <a:lt2>
          <a:srgbClr val="095D9C"/>
        </a:lt2>
        <a:accent1>
          <a:srgbClr val="F6C852"/>
        </a:accent1>
        <a:accent2>
          <a:srgbClr val="EE5D38"/>
        </a:accent2>
        <a:accent3>
          <a:srgbClr val="FFFFFF"/>
        </a:accent3>
        <a:accent4>
          <a:srgbClr val="DADADA"/>
        </a:accent4>
        <a:accent5>
          <a:srgbClr val="FAE0B3"/>
        </a:accent5>
        <a:accent6>
          <a:srgbClr val="D85332"/>
        </a:accent6>
        <a:hlink>
          <a:srgbClr val="1C50A9"/>
        </a:hlink>
        <a:folHlink>
          <a:srgbClr val="008998"/>
        </a:folHlink>
      </a:clrScheme>
      <a:clrMap bg1="lt1" tx1="dk1" bg2="lt2" tx2="dk2" accent1="accent1" accent2="accent2" accent3="accent3" accent4="accent4" accent5="accent5" accent6="accent6" hlink="hlink" folHlink="folHlink"/>
    </a:extraClrScheme>
    <a:extraClrScheme>
      <a:clrScheme name="White with logo banner 14">
        <a:dk1>
          <a:srgbClr val="FFFFFF"/>
        </a:dk1>
        <a:lt1>
          <a:srgbClr val="FFFFFF"/>
        </a:lt1>
        <a:dk2>
          <a:srgbClr val="65C7BA"/>
        </a:dk2>
        <a:lt2>
          <a:srgbClr val="1C1C1C"/>
        </a:lt2>
        <a:accent1>
          <a:srgbClr val="F6C852"/>
        </a:accent1>
        <a:accent2>
          <a:srgbClr val="EE5D38"/>
        </a:accent2>
        <a:accent3>
          <a:srgbClr val="FFFFFF"/>
        </a:accent3>
        <a:accent4>
          <a:srgbClr val="DADADA"/>
        </a:accent4>
        <a:accent5>
          <a:srgbClr val="FAE0B3"/>
        </a:accent5>
        <a:accent6>
          <a:srgbClr val="D85332"/>
        </a:accent6>
        <a:hlink>
          <a:srgbClr val="1C50A9"/>
        </a:hlink>
        <a:folHlink>
          <a:srgbClr val="008998"/>
        </a:folHlink>
      </a:clrScheme>
      <a:clrMap bg1="lt1" tx1="dk1" bg2="lt2" tx2="dk2" accent1="accent1" accent2="accent2" accent3="accent3" accent4="accent4" accent5="accent5" accent6="accent6" hlink="hlink" folHlink="folHlink"/>
    </a:extraClrScheme>
    <a:extraClrScheme>
      <a:clrScheme name="White with logo banner 15">
        <a:dk1>
          <a:srgbClr val="1C1C1C"/>
        </a:dk1>
        <a:lt1>
          <a:srgbClr val="FFFFFF"/>
        </a:lt1>
        <a:dk2>
          <a:srgbClr val="5F5F5F"/>
        </a:dk2>
        <a:lt2>
          <a:srgbClr val="65C7BA"/>
        </a:lt2>
        <a:accent1>
          <a:srgbClr val="F6C852"/>
        </a:accent1>
        <a:accent2>
          <a:srgbClr val="EE5D38"/>
        </a:accent2>
        <a:accent3>
          <a:srgbClr val="B6B6B6"/>
        </a:accent3>
        <a:accent4>
          <a:srgbClr val="DADADA"/>
        </a:accent4>
        <a:accent5>
          <a:srgbClr val="FAE0B3"/>
        </a:accent5>
        <a:accent6>
          <a:srgbClr val="D85332"/>
        </a:accent6>
        <a:hlink>
          <a:srgbClr val="1C50A9"/>
        </a:hlink>
        <a:folHlink>
          <a:srgbClr val="008998"/>
        </a:folHlink>
      </a:clrScheme>
      <a:clrMap bg1="dk2" tx1="lt1" bg2="dk1" tx2="lt2" accent1="accent1" accent2="accent2" accent3="accent3" accent4="accent4" accent5="accent5" accent6="accent6" hlink="hlink" folHlink="folHlink"/>
    </a:extraClrScheme>
    <a:extraClrScheme>
      <a:clrScheme name="White with logo banner 16">
        <a:dk1>
          <a:srgbClr val="000000"/>
        </a:dk1>
        <a:lt1>
          <a:srgbClr val="FFFFFF"/>
        </a:lt1>
        <a:dk2>
          <a:srgbClr val="1C50A9"/>
        </a:dk2>
        <a:lt2>
          <a:srgbClr val="5F5F5F"/>
        </a:lt2>
        <a:accent1>
          <a:srgbClr val="F6C852"/>
        </a:accent1>
        <a:accent2>
          <a:srgbClr val="EE5D38"/>
        </a:accent2>
        <a:accent3>
          <a:srgbClr val="FFFFFF"/>
        </a:accent3>
        <a:accent4>
          <a:srgbClr val="000000"/>
        </a:accent4>
        <a:accent5>
          <a:srgbClr val="FAE0B3"/>
        </a:accent5>
        <a:accent6>
          <a:srgbClr val="D85332"/>
        </a:accent6>
        <a:hlink>
          <a:srgbClr val="65C7BA"/>
        </a:hlink>
        <a:folHlink>
          <a:srgbClr val="008998"/>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NIEHS PPT Green Banner (No Corner)">
  <a:themeElements>
    <a:clrScheme name="NIEHS New Logo">
      <a:dk1>
        <a:srgbClr val="000000"/>
      </a:dk1>
      <a:lt1>
        <a:srgbClr val="FFFFFF"/>
      </a:lt1>
      <a:dk2>
        <a:srgbClr val="134679"/>
      </a:dk2>
      <a:lt2>
        <a:srgbClr val="5F5F5F"/>
      </a:lt2>
      <a:accent1>
        <a:srgbClr val="719500"/>
      </a:accent1>
      <a:accent2>
        <a:srgbClr val="5F9BAF"/>
      </a:accent2>
      <a:accent3>
        <a:srgbClr val="E57200"/>
      </a:accent3>
      <a:accent4>
        <a:srgbClr val="C0143C"/>
      </a:accent4>
      <a:accent5>
        <a:srgbClr val="6C3A77"/>
      </a:accent5>
      <a:accent6>
        <a:srgbClr val="616065"/>
      </a:accent6>
      <a:hlink>
        <a:srgbClr val="658A9B"/>
      </a:hlink>
      <a:folHlink>
        <a:srgbClr val="1F556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hite with logo bann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hite with logo bann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hite with logo bann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hite with logo bann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hite with logo bann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hite with logo bann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hite with logo bann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hite with logo bann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hite with logo bann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hite with logo bann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hite with logo bann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hite with logo bann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White with logo banner 13">
        <a:dk1>
          <a:srgbClr val="FFFFFF"/>
        </a:dk1>
        <a:lt1>
          <a:srgbClr val="FFFFFF"/>
        </a:lt1>
        <a:dk2>
          <a:srgbClr val="65C7BA"/>
        </a:dk2>
        <a:lt2>
          <a:srgbClr val="095D9C"/>
        </a:lt2>
        <a:accent1>
          <a:srgbClr val="F6C852"/>
        </a:accent1>
        <a:accent2>
          <a:srgbClr val="EE5D38"/>
        </a:accent2>
        <a:accent3>
          <a:srgbClr val="FFFFFF"/>
        </a:accent3>
        <a:accent4>
          <a:srgbClr val="DADADA"/>
        </a:accent4>
        <a:accent5>
          <a:srgbClr val="FAE0B3"/>
        </a:accent5>
        <a:accent6>
          <a:srgbClr val="D85332"/>
        </a:accent6>
        <a:hlink>
          <a:srgbClr val="1C50A9"/>
        </a:hlink>
        <a:folHlink>
          <a:srgbClr val="008998"/>
        </a:folHlink>
      </a:clrScheme>
      <a:clrMap bg1="lt1" tx1="dk1" bg2="lt2" tx2="dk2" accent1="accent1" accent2="accent2" accent3="accent3" accent4="accent4" accent5="accent5" accent6="accent6" hlink="hlink" folHlink="folHlink"/>
    </a:extraClrScheme>
    <a:extraClrScheme>
      <a:clrScheme name="White with logo banner 14">
        <a:dk1>
          <a:srgbClr val="FFFFFF"/>
        </a:dk1>
        <a:lt1>
          <a:srgbClr val="FFFFFF"/>
        </a:lt1>
        <a:dk2>
          <a:srgbClr val="65C7BA"/>
        </a:dk2>
        <a:lt2>
          <a:srgbClr val="1C1C1C"/>
        </a:lt2>
        <a:accent1>
          <a:srgbClr val="F6C852"/>
        </a:accent1>
        <a:accent2>
          <a:srgbClr val="EE5D38"/>
        </a:accent2>
        <a:accent3>
          <a:srgbClr val="FFFFFF"/>
        </a:accent3>
        <a:accent4>
          <a:srgbClr val="DADADA"/>
        </a:accent4>
        <a:accent5>
          <a:srgbClr val="FAE0B3"/>
        </a:accent5>
        <a:accent6>
          <a:srgbClr val="D85332"/>
        </a:accent6>
        <a:hlink>
          <a:srgbClr val="1C50A9"/>
        </a:hlink>
        <a:folHlink>
          <a:srgbClr val="008998"/>
        </a:folHlink>
      </a:clrScheme>
      <a:clrMap bg1="lt1" tx1="dk1" bg2="lt2" tx2="dk2" accent1="accent1" accent2="accent2" accent3="accent3" accent4="accent4" accent5="accent5" accent6="accent6" hlink="hlink" folHlink="folHlink"/>
    </a:extraClrScheme>
    <a:extraClrScheme>
      <a:clrScheme name="White with logo banner 15">
        <a:dk1>
          <a:srgbClr val="1C1C1C"/>
        </a:dk1>
        <a:lt1>
          <a:srgbClr val="FFFFFF"/>
        </a:lt1>
        <a:dk2>
          <a:srgbClr val="5F5F5F"/>
        </a:dk2>
        <a:lt2>
          <a:srgbClr val="65C7BA"/>
        </a:lt2>
        <a:accent1>
          <a:srgbClr val="F6C852"/>
        </a:accent1>
        <a:accent2>
          <a:srgbClr val="EE5D38"/>
        </a:accent2>
        <a:accent3>
          <a:srgbClr val="B6B6B6"/>
        </a:accent3>
        <a:accent4>
          <a:srgbClr val="DADADA"/>
        </a:accent4>
        <a:accent5>
          <a:srgbClr val="FAE0B3"/>
        </a:accent5>
        <a:accent6>
          <a:srgbClr val="D85332"/>
        </a:accent6>
        <a:hlink>
          <a:srgbClr val="1C50A9"/>
        </a:hlink>
        <a:folHlink>
          <a:srgbClr val="008998"/>
        </a:folHlink>
      </a:clrScheme>
      <a:clrMap bg1="dk2" tx1="lt1" bg2="dk1" tx2="lt2" accent1="accent1" accent2="accent2" accent3="accent3" accent4="accent4" accent5="accent5" accent6="accent6" hlink="hlink" folHlink="folHlink"/>
    </a:extraClrScheme>
    <a:extraClrScheme>
      <a:clrScheme name="White with logo banner 16">
        <a:dk1>
          <a:srgbClr val="000000"/>
        </a:dk1>
        <a:lt1>
          <a:srgbClr val="FFFFFF"/>
        </a:lt1>
        <a:dk2>
          <a:srgbClr val="1C50A9"/>
        </a:dk2>
        <a:lt2>
          <a:srgbClr val="5F5F5F"/>
        </a:lt2>
        <a:accent1>
          <a:srgbClr val="F6C852"/>
        </a:accent1>
        <a:accent2>
          <a:srgbClr val="EE5D38"/>
        </a:accent2>
        <a:accent3>
          <a:srgbClr val="FFFFFF"/>
        </a:accent3>
        <a:accent4>
          <a:srgbClr val="000000"/>
        </a:accent4>
        <a:accent5>
          <a:srgbClr val="FAE0B3"/>
        </a:accent5>
        <a:accent6>
          <a:srgbClr val="D85332"/>
        </a:accent6>
        <a:hlink>
          <a:srgbClr val="65C7BA"/>
        </a:hlink>
        <a:folHlink>
          <a:srgbClr val="008998"/>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_NIEHS PPT Green Banner (Calibri, NIH Colors)">
  <a:themeElements>
    <a:clrScheme name="NIEHS New Logo">
      <a:dk1>
        <a:srgbClr val="000000"/>
      </a:dk1>
      <a:lt1>
        <a:srgbClr val="FFFFFF"/>
      </a:lt1>
      <a:dk2>
        <a:srgbClr val="134679"/>
      </a:dk2>
      <a:lt2>
        <a:srgbClr val="5F5F5F"/>
      </a:lt2>
      <a:accent1>
        <a:srgbClr val="719500"/>
      </a:accent1>
      <a:accent2>
        <a:srgbClr val="5F9BAF"/>
      </a:accent2>
      <a:accent3>
        <a:srgbClr val="E57200"/>
      </a:accent3>
      <a:accent4>
        <a:srgbClr val="C0143C"/>
      </a:accent4>
      <a:accent5>
        <a:srgbClr val="6C3A77"/>
      </a:accent5>
      <a:accent6>
        <a:srgbClr val="616065"/>
      </a:accent6>
      <a:hlink>
        <a:srgbClr val="658A9B"/>
      </a:hlink>
      <a:folHlink>
        <a:srgbClr val="1F556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hite with logo bann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hite with logo bann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hite with logo bann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hite with logo bann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hite with logo bann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hite with logo bann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hite with logo bann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hite with logo bann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hite with logo bann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hite with logo bann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hite with logo bann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hite with logo bann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White with logo banner 13">
        <a:dk1>
          <a:srgbClr val="FFFFFF"/>
        </a:dk1>
        <a:lt1>
          <a:srgbClr val="FFFFFF"/>
        </a:lt1>
        <a:dk2>
          <a:srgbClr val="65C7BA"/>
        </a:dk2>
        <a:lt2>
          <a:srgbClr val="095D9C"/>
        </a:lt2>
        <a:accent1>
          <a:srgbClr val="F6C852"/>
        </a:accent1>
        <a:accent2>
          <a:srgbClr val="EE5D38"/>
        </a:accent2>
        <a:accent3>
          <a:srgbClr val="FFFFFF"/>
        </a:accent3>
        <a:accent4>
          <a:srgbClr val="DADADA"/>
        </a:accent4>
        <a:accent5>
          <a:srgbClr val="FAE0B3"/>
        </a:accent5>
        <a:accent6>
          <a:srgbClr val="D85332"/>
        </a:accent6>
        <a:hlink>
          <a:srgbClr val="1C50A9"/>
        </a:hlink>
        <a:folHlink>
          <a:srgbClr val="008998"/>
        </a:folHlink>
      </a:clrScheme>
      <a:clrMap bg1="lt1" tx1="dk1" bg2="lt2" tx2="dk2" accent1="accent1" accent2="accent2" accent3="accent3" accent4="accent4" accent5="accent5" accent6="accent6" hlink="hlink" folHlink="folHlink"/>
    </a:extraClrScheme>
    <a:extraClrScheme>
      <a:clrScheme name="White with logo banner 14">
        <a:dk1>
          <a:srgbClr val="FFFFFF"/>
        </a:dk1>
        <a:lt1>
          <a:srgbClr val="FFFFFF"/>
        </a:lt1>
        <a:dk2>
          <a:srgbClr val="65C7BA"/>
        </a:dk2>
        <a:lt2>
          <a:srgbClr val="1C1C1C"/>
        </a:lt2>
        <a:accent1>
          <a:srgbClr val="F6C852"/>
        </a:accent1>
        <a:accent2>
          <a:srgbClr val="EE5D38"/>
        </a:accent2>
        <a:accent3>
          <a:srgbClr val="FFFFFF"/>
        </a:accent3>
        <a:accent4>
          <a:srgbClr val="DADADA"/>
        </a:accent4>
        <a:accent5>
          <a:srgbClr val="FAE0B3"/>
        </a:accent5>
        <a:accent6>
          <a:srgbClr val="D85332"/>
        </a:accent6>
        <a:hlink>
          <a:srgbClr val="1C50A9"/>
        </a:hlink>
        <a:folHlink>
          <a:srgbClr val="008998"/>
        </a:folHlink>
      </a:clrScheme>
      <a:clrMap bg1="lt1" tx1="dk1" bg2="lt2" tx2="dk2" accent1="accent1" accent2="accent2" accent3="accent3" accent4="accent4" accent5="accent5" accent6="accent6" hlink="hlink" folHlink="folHlink"/>
    </a:extraClrScheme>
    <a:extraClrScheme>
      <a:clrScheme name="White with logo banner 15">
        <a:dk1>
          <a:srgbClr val="1C1C1C"/>
        </a:dk1>
        <a:lt1>
          <a:srgbClr val="FFFFFF"/>
        </a:lt1>
        <a:dk2>
          <a:srgbClr val="5F5F5F"/>
        </a:dk2>
        <a:lt2>
          <a:srgbClr val="65C7BA"/>
        </a:lt2>
        <a:accent1>
          <a:srgbClr val="F6C852"/>
        </a:accent1>
        <a:accent2>
          <a:srgbClr val="EE5D38"/>
        </a:accent2>
        <a:accent3>
          <a:srgbClr val="B6B6B6"/>
        </a:accent3>
        <a:accent4>
          <a:srgbClr val="DADADA"/>
        </a:accent4>
        <a:accent5>
          <a:srgbClr val="FAE0B3"/>
        </a:accent5>
        <a:accent6>
          <a:srgbClr val="D85332"/>
        </a:accent6>
        <a:hlink>
          <a:srgbClr val="1C50A9"/>
        </a:hlink>
        <a:folHlink>
          <a:srgbClr val="008998"/>
        </a:folHlink>
      </a:clrScheme>
      <a:clrMap bg1="dk2" tx1="lt1" bg2="dk1" tx2="lt2" accent1="accent1" accent2="accent2" accent3="accent3" accent4="accent4" accent5="accent5" accent6="accent6" hlink="hlink" folHlink="folHlink"/>
    </a:extraClrScheme>
    <a:extraClrScheme>
      <a:clrScheme name="White with logo banner 16">
        <a:dk1>
          <a:srgbClr val="000000"/>
        </a:dk1>
        <a:lt1>
          <a:srgbClr val="FFFFFF"/>
        </a:lt1>
        <a:dk2>
          <a:srgbClr val="1C50A9"/>
        </a:dk2>
        <a:lt2>
          <a:srgbClr val="5F5F5F"/>
        </a:lt2>
        <a:accent1>
          <a:srgbClr val="F6C852"/>
        </a:accent1>
        <a:accent2>
          <a:srgbClr val="EE5D38"/>
        </a:accent2>
        <a:accent3>
          <a:srgbClr val="FFFFFF"/>
        </a:accent3>
        <a:accent4>
          <a:srgbClr val="000000"/>
        </a:accent4>
        <a:accent5>
          <a:srgbClr val="FAE0B3"/>
        </a:accent5>
        <a:accent6>
          <a:srgbClr val="D85332"/>
        </a:accent6>
        <a:hlink>
          <a:srgbClr val="65C7BA"/>
        </a:hlink>
        <a:folHlink>
          <a:srgbClr val="008998"/>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2_NIEHS PPT Green Banner (Calibri, NIH Colors)">
  <a:themeElements>
    <a:clrScheme name="NIEHS New Logo">
      <a:dk1>
        <a:srgbClr val="000000"/>
      </a:dk1>
      <a:lt1>
        <a:srgbClr val="FFFFFF"/>
      </a:lt1>
      <a:dk2>
        <a:srgbClr val="134679"/>
      </a:dk2>
      <a:lt2>
        <a:srgbClr val="5F5F5F"/>
      </a:lt2>
      <a:accent1>
        <a:srgbClr val="719500"/>
      </a:accent1>
      <a:accent2>
        <a:srgbClr val="5F9BAF"/>
      </a:accent2>
      <a:accent3>
        <a:srgbClr val="E57200"/>
      </a:accent3>
      <a:accent4>
        <a:srgbClr val="C0143C"/>
      </a:accent4>
      <a:accent5>
        <a:srgbClr val="6C3A77"/>
      </a:accent5>
      <a:accent6>
        <a:srgbClr val="616065"/>
      </a:accent6>
      <a:hlink>
        <a:srgbClr val="658A9B"/>
      </a:hlink>
      <a:folHlink>
        <a:srgbClr val="1F556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hite with logo bann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hite with logo bann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hite with logo bann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hite with logo bann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hite with logo bann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hite with logo bann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hite with logo bann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hite with logo bann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hite with logo bann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hite with logo bann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hite with logo bann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hite with logo bann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White with logo banner 13">
        <a:dk1>
          <a:srgbClr val="FFFFFF"/>
        </a:dk1>
        <a:lt1>
          <a:srgbClr val="FFFFFF"/>
        </a:lt1>
        <a:dk2>
          <a:srgbClr val="65C7BA"/>
        </a:dk2>
        <a:lt2>
          <a:srgbClr val="095D9C"/>
        </a:lt2>
        <a:accent1>
          <a:srgbClr val="F6C852"/>
        </a:accent1>
        <a:accent2>
          <a:srgbClr val="EE5D38"/>
        </a:accent2>
        <a:accent3>
          <a:srgbClr val="FFFFFF"/>
        </a:accent3>
        <a:accent4>
          <a:srgbClr val="DADADA"/>
        </a:accent4>
        <a:accent5>
          <a:srgbClr val="FAE0B3"/>
        </a:accent5>
        <a:accent6>
          <a:srgbClr val="D85332"/>
        </a:accent6>
        <a:hlink>
          <a:srgbClr val="1C50A9"/>
        </a:hlink>
        <a:folHlink>
          <a:srgbClr val="008998"/>
        </a:folHlink>
      </a:clrScheme>
      <a:clrMap bg1="lt1" tx1="dk1" bg2="lt2" tx2="dk2" accent1="accent1" accent2="accent2" accent3="accent3" accent4="accent4" accent5="accent5" accent6="accent6" hlink="hlink" folHlink="folHlink"/>
    </a:extraClrScheme>
    <a:extraClrScheme>
      <a:clrScheme name="White with logo banner 14">
        <a:dk1>
          <a:srgbClr val="FFFFFF"/>
        </a:dk1>
        <a:lt1>
          <a:srgbClr val="FFFFFF"/>
        </a:lt1>
        <a:dk2>
          <a:srgbClr val="65C7BA"/>
        </a:dk2>
        <a:lt2>
          <a:srgbClr val="1C1C1C"/>
        </a:lt2>
        <a:accent1>
          <a:srgbClr val="F6C852"/>
        </a:accent1>
        <a:accent2>
          <a:srgbClr val="EE5D38"/>
        </a:accent2>
        <a:accent3>
          <a:srgbClr val="FFFFFF"/>
        </a:accent3>
        <a:accent4>
          <a:srgbClr val="DADADA"/>
        </a:accent4>
        <a:accent5>
          <a:srgbClr val="FAE0B3"/>
        </a:accent5>
        <a:accent6>
          <a:srgbClr val="D85332"/>
        </a:accent6>
        <a:hlink>
          <a:srgbClr val="1C50A9"/>
        </a:hlink>
        <a:folHlink>
          <a:srgbClr val="008998"/>
        </a:folHlink>
      </a:clrScheme>
      <a:clrMap bg1="lt1" tx1="dk1" bg2="lt2" tx2="dk2" accent1="accent1" accent2="accent2" accent3="accent3" accent4="accent4" accent5="accent5" accent6="accent6" hlink="hlink" folHlink="folHlink"/>
    </a:extraClrScheme>
    <a:extraClrScheme>
      <a:clrScheme name="White with logo banner 15">
        <a:dk1>
          <a:srgbClr val="1C1C1C"/>
        </a:dk1>
        <a:lt1>
          <a:srgbClr val="FFFFFF"/>
        </a:lt1>
        <a:dk2>
          <a:srgbClr val="5F5F5F"/>
        </a:dk2>
        <a:lt2>
          <a:srgbClr val="65C7BA"/>
        </a:lt2>
        <a:accent1>
          <a:srgbClr val="F6C852"/>
        </a:accent1>
        <a:accent2>
          <a:srgbClr val="EE5D38"/>
        </a:accent2>
        <a:accent3>
          <a:srgbClr val="B6B6B6"/>
        </a:accent3>
        <a:accent4>
          <a:srgbClr val="DADADA"/>
        </a:accent4>
        <a:accent5>
          <a:srgbClr val="FAE0B3"/>
        </a:accent5>
        <a:accent6>
          <a:srgbClr val="D85332"/>
        </a:accent6>
        <a:hlink>
          <a:srgbClr val="1C50A9"/>
        </a:hlink>
        <a:folHlink>
          <a:srgbClr val="008998"/>
        </a:folHlink>
      </a:clrScheme>
      <a:clrMap bg1="dk2" tx1="lt1" bg2="dk1" tx2="lt2" accent1="accent1" accent2="accent2" accent3="accent3" accent4="accent4" accent5="accent5" accent6="accent6" hlink="hlink" folHlink="folHlink"/>
    </a:extraClrScheme>
    <a:extraClrScheme>
      <a:clrScheme name="White with logo banner 16">
        <a:dk1>
          <a:srgbClr val="000000"/>
        </a:dk1>
        <a:lt1>
          <a:srgbClr val="FFFFFF"/>
        </a:lt1>
        <a:dk2>
          <a:srgbClr val="1C50A9"/>
        </a:dk2>
        <a:lt2>
          <a:srgbClr val="5F5F5F"/>
        </a:lt2>
        <a:accent1>
          <a:srgbClr val="F6C852"/>
        </a:accent1>
        <a:accent2>
          <a:srgbClr val="EE5D38"/>
        </a:accent2>
        <a:accent3>
          <a:srgbClr val="FFFFFF"/>
        </a:accent3>
        <a:accent4>
          <a:srgbClr val="000000"/>
        </a:accent4>
        <a:accent5>
          <a:srgbClr val="FAE0B3"/>
        </a:accent5>
        <a:accent6>
          <a:srgbClr val="D85332"/>
        </a:accent6>
        <a:hlink>
          <a:srgbClr val="65C7BA"/>
        </a:hlink>
        <a:folHlink>
          <a:srgbClr val="008998"/>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3_NIEHS PPT Green Banner (Calibri, NIH Colors)">
  <a:themeElements>
    <a:clrScheme name="NIEHS New Logo">
      <a:dk1>
        <a:srgbClr val="000000"/>
      </a:dk1>
      <a:lt1>
        <a:srgbClr val="FFFFFF"/>
      </a:lt1>
      <a:dk2>
        <a:srgbClr val="134679"/>
      </a:dk2>
      <a:lt2>
        <a:srgbClr val="5F5F5F"/>
      </a:lt2>
      <a:accent1>
        <a:srgbClr val="719500"/>
      </a:accent1>
      <a:accent2>
        <a:srgbClr val="5F9BAF"/>
      </a:accent2>
      <a:accent3>
        <a:srgbClr val="E57200"/>
      </a:accent3>
      <a:accent4>
        <a:srgbClr val="C0143C"/>
      </a:accent4>
      <a:accent5>
        <a:srgbClr val="6C3A77"/>
      </a:accent5>
      <a:accent6>
        <a:srgbClr val="616065"/>
      </a:accent6>
      <a:hlink>
        <a:srgbClr val="658A9B"/>
      </a:hlink>
      <a:folHlink>
        <a:srgbClr val="1F556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hite with logo bann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hite with logo bann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hite with logo bann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hite with logo bann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hite with logo bann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hite with logo bann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hite with logo bann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hite with logo bann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hite with logo bann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hite with logo bann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hite with logo bann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hite with logo bann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White with logo banner 13">
        <a:dk1>
          <a:srgbClr val="FFFFFF"/>
        </a:dk1>
        <a:lt1>
          <a:srgbClr val="FFFFFF"/>
        </a:lt1>
        <a:dk2>
          <a:srgbClr val="65C7BA"/>
        </a:dk2>
        <a:lt2>
          <a:srgbClr val="095D9C"/>
        </a:lt2>
        <a:accent1>
          <a:srgbClr val="F6C852"/>
        </a:accent1>
        <a:accent2>
          <a:srgbClr val="EE5D38"/>
        </a:accent2>
        <a:accent3>
          <a:srgbClr val="FFFFFF"/>
        </a:accent3>
        <a:accent4>
          <a:srgbClr val="DADADA"/>
        </a:accent4>
        <a:accent5>
          <a:srgbClr val="FAE0B3"/>
        </a:accent5>
        <a:accent6>
          <a:srgbClr val="D85332"/>
        </a:accent6>
        <a:hlink>
          <a:srgbClr val="1C50A9"/>
        </a:hlink>
        <a:folHlink>
          <a:srgbClr val="008998"/>
        </a:folHlink>
      </a:clrScheme>
      <a:clrMap bg1="lt1" tx1="dk1" bg2="lt2" tx2="dk2" accent1="accent1" accent2="accent2" accent3="accent3" accent4="accent4" accent5="accent5" accent6="accent6" hlink="hlink" folHlink="folHlink"/>
    </a:extraClrScheme>
    <a:extraClrScheme>
      <a:clrScheme name="White with logo banner 14">
        <a:dk1>
          <a:srgbClr val="FFFFFF"/>
        </a:dk1>
        <a:lt1>
          <a:srgbClr val="FFFFFF"/>
        </a:lt1>
        <a:dk2>
          <a:srgbClr val="65C7BA"/>
        </a:dk2>
        <a:lt2>
          <a:srgbClr val="1C1C1C"/>
        </a:lt2>
        <a:accent1>
          <a:srgbClr val="F6C852"/>
        </a:accent1>
        <a:accent2>
          <a:srgbClr val="EE5D38"/>
        </a:accent2>
        <a:accent3>
          <a:srgbClr val="FFFFFF"/>
        </a:accent3>
        <a:accent4>
          <a:srgbClr val="DADADA"/>
        </a:accent4>
        <a:accent5>
          <a:srgbClr val="FAE0B3"/>
        </a:accent5>
        <a:accent6>
          <a:srgbClr val="D85332"/>
        </a:accent6>
        <a:hlink>
          <a:srgbClr val="1C50A9"/>
        </a:hlink>
        <a:folHlink>
          <a:srgbClr val="008998"/>
        </a:folHlink>
      </a:clrScheme>
      <a:clrMap bg1="lt1" tx1="dk1" bg2="lt2" tx2="dk2" accent1="accent1" accent2="accent2" accent3="accent3" accent4="accent4" accent5="accent5" accent6="accent6" hlink="hlink" folHlink="folHlink"/>
    </a:extraClrScheme>
    <a:extraClrScheme>
      <a:clrScheme name="White with logo banner 15">
        <a:dk1>
          <a:srgbClr val="1C1C1C"/>
        </a:dk1>
        <a:lt1>
          <a:srgbClr val="FFFFFF"/>
        </a:lt1>
        <a:dk2>
          <a:srgbClr val="5F5F5F"/>
        </a:dk2>
        <a:lt2>
          <a:srgbClr val="65C7BA"/>
        </a:lt2>
        <a:accent1>
          <a:srgbClr val="F6C852"/>
        </a:accent1>
        <a:accent2>
          <a:srgbClr val="EE5D38"/>
        </a:accent2>
        <a:accent3>
          <a:srgbClr val="B6B6B6"/>
        </a:accent3>
        <a:accent4>
          <a:srgbClr val="DADADA"/>
        </a:accent4>
        <a:accent5>
          <a:srgbClr val="FAE0B3"/>
        </a:accent5>
        <a:accent6>
          <a:srgbClr val="D85332"/>
        </a:accent6>
        <a:hlink>
          <a:srgbClr val="1C50A9"/>
        </a:hlink>
        <a:folHlink>
          <a:srgbClr val="008998"/>
        </a:folHlink>
      </a:clrScheme>
      <a:clrMap bg1="dk2" tx1="lt1" bg2="dk1" tx2="lt2" accent1="accent1" accent2="accent2" accent3="accent3" accent4="accent4" accent5="accent5" accent6="accent6" hlink="hlink" folHlink="folHlink"/>
    </a:extraClrScheme>
    <a:extraClrScheme>
      <a:clrScheme name="White with logo banner 16">
        <a:dk1>
          <a:srgbClr val="000000"/>
        </a:dk1>
        <a:lt1>
          <a:srgbClr val="FFFFFF"/>
        </a:lt1>
        <a:dk2>
          <a:srgbClr val="1C50A9"/>
        </a:dk2>
        <a:lt2>
          <a:srgbClr val="5F5F5F"/>
        </a:lt2>
        <a:accent1>
          <a:srgbClr val="F6C852"/>
        </a:accent1>
        <a:accent2>
          <a:srgbClr val="EE5D38"/>
        </a:accent2>
        <a:accent3>
          <a:srgbClr val="FFFFFF"/>
        </a:accent3>
        <a:accent4>
          <a:srgbClr val="000000"/>
        </a:accent4>
        <a:accent5>
          <a:srgbClr val="FAE0B3"/>
        </a:accent5>
        <a:accent6>
          <a:srgbClr val="D85332"/>
        </a:accent6>
        <a:hlink>
          <a:srgbClr val="65C7BA"/>
        </a:hlink>
        <a:folHlink>
          <a:srgbClr val="00899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21</TotalTime>
  <Words>747</Words>
  <Application>Microsoft Office PowerPoint</Application>
  <PresentationFormat>On-screen Show (4:3)</PresentationFormat>
  <Paragraphs>47</Paragraphs>
  <Slides>8</Slides>
  <Notes>0</Notes>
  <HiddenSlides>0</HiddenSlides>
  <MMClips>0</MMClips>
  <ScaleCrop>false</ScaleCrop>
  <HeadingPairs>
    <vt:vector size="6" baseType="variant">
      <vt:variant>
        <vt:lpstr>Fonts Used</vt:lpstr>
      </vt:variant>
      <vt:variant>
        <vt:i4>8</vt:i4>
      </vt:variant>
      <vt:variant>
        <vt:lpstr>Theme</vt:lpstr>
      </vt:variant>
      <vt:variant>
        <vt:i4>10</vt:i4>
      </vt:variant>
      <vt:variant>
        <vt:lpstr>Slide Titles</vt:lpstr>
      </vt:variant>
      <vt:variant>
        <vt:i4>8</vt:i4>
      </vt:variant>
    </vt:vector>
  </HeadingPairs>
  <TitlesOfParts>
    <vt:vector size="26" baseType="lpstr">
      <vt:lpstr>MS PGothic</vt:lpstr>
      <vt:lpstr>MS PGothic</vt:lpstr>
      <vt:lpstr>Arial</vt:lpstr>
      <vt:lpstr>Arial Narrow</vt:lpstr>
      <vt:lpstr>Calibri</vt:lpstr>
      <vt:lpstr>Georgia</vt:lpstr>
      <vt:lpstr>Trebuchet MS</vt:lpstr>
      <vt:lpstr>Wingdings 2</vt:lpstr>
      <vt:lpstr>NIEHS PPT 04-2013 Green Line</vt:lpstr>
      <vt:lpstr>SCRHCFI</vt:lpstr>
      <vt:lpstr>White without header 2013</vt:lpstr>
      <vt:lpstr>1_file413939_508</vt:lpstr>
      <vt:lpstr>NIEHS PPT Green Banner (Calibri, NIH Colors)</vt:lpstr>
      <vt:lpstr>NIEHS PPT Green Banner (No Corner)</vt:lpstr>
      <vt:lpstr>1_NIEHS PPT Green Banner (Calibri, NIH Colors)</vt:lpstr>
      <vt:lpstr>2_NIEHS PPT Green Banner (Calibri, NIH Colors)</vt:lpstr>
      <vt:lpstr>3_NIEHS PPT Green Banner (Calibri, NIH Colors)</vt:lpstr>
      <vt:lpstr>SCRHIFI</vt:lpstr>
      <vt:lpstr>Flash Cards for Ninth Grade Readers</vt:lpstr>
      <vt:lpstr>How Climate Change Affects Health Key Findings from the 2016 Climate Change and Health Assessment</vt:lpstr>
      <vt:lpstr>How Climate Change Affects Health Key Findings from the 2016 Climate Change and Health Assessment</vt:lpstr>
      <vt:lpstr>How Climate Change Affects Health Key Findings from the 2016 Climate Change and Health Assessment</vt:lpstr>
      <vt:lpstr>How Climate Change Affects Health Key Findings from the 2016 Climate Change and Health Assessment</vt:lpstr>
      <vt:lpstr>How Climate Change Affects Health Key Findings from the 2016 Climate Change and Health Assessment</vt:lpstr>
      <vt:lpstr>How Climate Change Affects Health Key Findings from the 2016 Climate Change and Health Assessment</vt:lpstr>
      <vt:lpstr>How Climate Change Affects Health Key Findings from the 2016 Climate Change and Health Assessment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Climate Change Affects Health Key Findings from the 2016 Climate Change and Health Assessment</dc:title>
  <dc:creator>Betsy Galluzzo</dc:creator>
  <cp:lastModifiedBy>User</cp:lastModifiedBy>
  <cp:revision>7</cp:revision>
  <dcterms:created xsi:type="dcterms:W3CDTF">2016-12-02T18:54:54Z</dcterms:created>
  <dcterms:modified xsi:type="dcterms:W3CDTF">2017-01-19T21:05:58Z</dcterms:modified>
</cp:coreProperties>
</file>