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 id="2147483677" r:id="rId2"/>
    <p:sldMasterId id="2147483681" r:id="rId3"/>
  </p:sldMasterIdLst>
  <p:notesMasterIdLst>
    <p:notesMasterId r:id="rId77"/>
  </p:notesMasterIdLst>
  <p:handoutMasterIdLst>
    <p:handoutMasterId r:id="rId78"/>
  </p:handoutMasterIdLst>
  <p:sldIdLst>
    <p:sldId id="256" r:id="rId4"/>
    <p:sldId id="285" r:id="rId5"/>
    <p:sldId id="293" r:id="rId6"/>
    <p:sldId id="361" r:id="rId7"/>
    <p:sldId id="325" r:id="rId8"/>
    <p:sldId id="326" r:id="rId9"/>
    <p:sldId id="327" r:id="rId10"/>
    <p:sldId id="328" r:id="rId11"/>
    <p:sldId id="329" r:id="rId12"/>
    <p:sldId id="330" r:id="rId13"/>
    <p:sldId id="322" r:id="rId14"/>
    <p:sldId id="331" r:id="rId15"/>
    <p:sldId id="333" r:id="rId16"/>
    <p:sldId id="308" r:id="rId17"/>
    <p:sldId id="362" r:id="rId18"/>
    <p:sldId id="363" r:id="rId19"/>
    <p:sldId id="364" r:id="rId20"/>
    <p:sldId id="367" r:id="rId21"/>
    <p:sldId id="312" r:id="rId22"/>
    <p:sldId id="307" r:id="rId23"/>
    <p:sldId id="368" r:id="rId24"/>
    <p:sldId id="369" r:id="rId25"/>
    <p:sldId id="370" r:id="rId26"/>
    <p:sldId id="371" r:id="rId27"/>
    <p:sldId id="373" r:id="rId28"/>
    <p:sldId id="372" r:id="rId29"/>
    <p:sldId id="317" r:id="rId30"/>
    <p:sldId id="341" r:id="rId31"/>
    <p:sldId id="472" r:id="rId32"/>
    <p:sldId id="508" r:id="rId33"/>
    <p:sldId id="485" r:id="rId34"/>
    <p:sldId id="473" r:id="rId35"/>
    <p:sldId id="474" r:id="rId36"/>
    <p:sldId id="343" r:id="rId37"/>
    <p:sldId id="345" r:id="rId38"/>
    <p:sldId id="360" r:id="rId39"/>
    <p:sldId id="347" r:id="rId40"/>
    <p:sldId id="348" r:id="rId41"/>
    <p:sldId id="349" r:id="rId42"/>
    <p:sldId id="350" r:id="rId43"/>
    <p:sldId id="483" r:id="rId44"/>
    <p:sldId id="351" r:id="rId45"/>
    <p:sldId id="465" r:id="rId46"/>
    <p:sldId id="352" r:id="rId47"/>
    <p:sldId id="353" r:id="rId48"/>
    <p:sldId id="354" r:id="rId49"/>
    <p:sldId id="355" r:id="rId50"/>
    <p:sldId id="356" r:id="rId51"/>
    <p:sldId id="487" r:id="rId52"/>
    <p:sldId id="507" r:id="rId53"/>
    <p:sldId id="488" r:id="rId54"/>
    <p:sldId id="489" r:id="rId55"/>
    <p:sldId id="509" r:id="rId56"/>
    <p:sldId id="466" r:id="rId57"/>
    <p:sldId id="467" r:id="rId58"/>
    <p:sldId id="463" r:id="rId59"/>
    <p:sldId id="510" r:id="rId60"/>
    <p:sldId id="490" r:id="rId61"/>
    <p:sldId id="491" r:id="rId62"/>
    <p:sldId id="492" r:id="rId63"/>
    <p:sldId id="493" r:id="rId64"/>
    <p:sldId id="494" r:id="rId65"/>
    <p:sldId id="495" r:id="rId66"/>
    <p:sldId id="496" r:id="rId67"/>
    <p:sldId id="497" r:id="rId68"/>
    <p:sldId id="498" r:id="rId69"/>
    <p:sldId id="499" r:id="rId70"/>
    <p:sldId id="500" r:id="rId71"/>
    <p:sldId id="501" r:id="rId72"/>
    <p:sldId id="502" r:id="rId73"/>
    <p:sldId id="503" r:id="rId74"/>
    <p:sldId id="504" r:id="rId75"/>
    <p:sldId id="505" r:id="rId76"/>
  </p:sldIdLst>
  <p:sldSz cx="12192000" cy="6858000"/>
  <p:notesSz cx="7010400" cy="9296400"/>
  <p:defaultTextStyle>
    <a:defPPr>
      <a:defRPr lang="en-US"/>
    </a:defPPr>
    <a:lvl1pPr algn="l" defTabSz="457200" rtl="0" fontAlgn="base">
      <a:spcBef>
        <a:spcPct val="0"/>
      </a:spcBef>
      <a:spcAft>
        <a:spcPct val="0"/>
      </a:spcAft>
      <a:defRPr b="1"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3858" userDrawn="1">
          <p15:clr>
            <a:srgbClr val="A4A3A4"/>
          </p15:clr>
        </p15:guide>
        <p15:guide id="2" orient="horz" pos="210" userDrawn="1">
          <p15:clr>
            <a:srgbClr val="A4A3A4"/>
          </p15:clr>
        </p15:guide>
        <p15:guide id="3" pos="6912" userDrawn="1">
          <p15:clr>
            <a:srgbClr val="A4A3A4"/>
          </p15:clr>
        </p15:guide>
        <p15:guide id="4" pos="7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pinski, Michelle (NIH/OD) [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B3900"/>
    <a:srgbClr val="4F6228"/>
    <a:srgbClr val="CCFFFF"/>
    <a:srgbClr val="6600CC"/>
    <a:srgbClr val="4D4D4B"/>
    <a:srgbClr val="A3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75" autoAdjust="0"/>
    <p:restoredTop sz="83170" autoAdjust="0"/>
  </p:normalViewPr>
  <p:slideViewPr>
    <p:cSldViewPr snapToObjects="1">
      <p:cViewPr varScale="1">
        <p:scale>
          <a:sx n="95" d="100"/>
          <a:sy n="95" d="100"/>
        </p:scale>
        <p:origin x="90" y="78"/>
      </p:cViewPr>
      <p:guideLst>
        <p:guide orient="horz" pos="3858"/>
        <p:guide orient="horz" pos="210"/>
        <p:guide pos="6912"/>
        <p:guide pos="76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3" d="100"/>
          <a:sy n="83" d="100"/>
        </p:scale>
        <p:origin x="3174" y="8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E512F-13A5-0145-A595-B674DB1B01EA}" type="doc">
      <dgm:prSet loTypeId="urn:microsoft.com/office/officeart/2005/8/layout/process5" loCatId="" qsTypeId="urn:microsoft.com/office/officeart/2005/8/quickstyle/simple2" qsCatId="simple" csTypeId="urn:microsoft.com/office/officeart/2005/8/colors/colorful1" csCatId="colorful" phldr="1"/>
      <dgm:spPr/>
      <dgm:t>
        <a:bodyPr/>
        <a:lstStyle/>
        <a:p>
          <a:endParaRPr lang="en-US"/>
        </a:p>
      </dgm:t>
    </dgm:pt>
    <dgm:pt modelId="{E0D1BDFB-571D-D74E-B3C5-5EB549396CC0}">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1:  ID Qualifications</a:t>
          </a:r>
        </a:p>
      </dgm:t>
    </dgm:pt>
    <dgm:pt modelId="{049B3540-3055-F646-B66D-B35D93825378}" type="parTrans" cxnId="{05BB1202-6E4F-6340-A0F0-D01A8883440A}">
      <dgm:prSet/>
      <dgm:spPr/>
      <dgm:t>
        <a:bodyPr/>
        <a:lstStyle/>
        <a:p>
          <a:endParaRPr lang="en-US"/>
        </a:p>
      </dgm:t>
    </dgm:pt>
    <dgm:pt modelId="{E7A68B6E-1536-D34A-8D97-CD168F1E8FDB}" type="sibTrans" cxnId="{05BB1202-6E4F-6340-A0F0-D01A8883440A}">
      <dgm:prSet/>
      <dgm:spPr/>
      <dgm:t>
        <a:bodyPr/>
        <a:lstStyle/>
        <a:p>
          <a:endParaRPr lang="en-US"/>
        </a:p>
      </dgm:t>
    </dgm:pt>
    <dgm:pt modelId="{010CE7B5-A463-864A-8A42-5955FE3C016F}">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2:  Pick Out Keywords &amp; </a:t>
          </a:r>
          <a:r>
            <a:rPr lang="en-US" b="1" baseline="0" dirty="0">
              <a:effectLst>
                <a:outerShdw blurRad="50800" dist="38100" dir="2700000" algn="tl" rotWithShape="0">
                  <a:prstClr val="black">
                    <a:alpha val="40000"/>
                  </a:prstClr>
                </a:outerShdw>
              </a:effectLst>
              <a:latin typeface="Arial" charset="0"/>
              <a:ea typeface="Arial" charset="0"/>
              <a:cs typeface="Arial" charset="0"/>
            </a:rPr>
            <a:t>Make Example for Each Qualification</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DC977B5A-EBCF-564E-814C-BE1C1DD50082}" type="parTrans" cxnId="{28455CF3-8F15-5E48-B9B9-17864F7CE1C6}">
      <dgm:prSet/>
      <dgm:spPr/>
      <dgm:t>
        <a:bodyPr/>
        <a:lstStyle/>
        <a:p>
          <a:endParaRPr lang="en-US"/>
        </a:p>
      </dgm:t>
    </dgm:pt>
    <dgm:pt modelId="{6571B4E7-1BCD-234C-A4F9-5BC3C7AD984B}" type="sibTrans" cxnId="{28455CF3-8F15-5E48-B9B9-17864F7CE1C6}">
      <dgm:prSet/>
      <dgm:spPr/>
      <dgm:t>
        <a:bodyPr/>
        <a:lstStyle/>
        <a:p>
          <a:endParaRPr lang="en-US"/>
        </a:p>
      </dgm:t>
    </dgm:pt>
    <dgm:pt modelId="{F2981C2C-1C61-2442-BADC-720EEDDFFD6C}">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3:  Create Summary of Qualifications</a:t>
          </a:r>
        </a:p>
      </dgm:t>
    </dgm:pt>
    <dgm:pt modelId="{DB4B02F9-BE1C-E34D-9AA6-DF43EE61D3DF}" type="parTrans" cxnId="{E32A236E-C270-5147-9324-1A5D86C56107}">
      <dgm:prSet/>
      <dgm:spPr/>
      <dgm:t>
        <a:bodyPr/>
        <a:lstStyle/>
        <a:p>
          <a:endParaRPr lang="en-US"/>
        </a:p>
      </dgm:t>
    </dgm:pt>
    <dgm:pt modelId="{F22EE582-84E0-874C-8676-154C36831965}" type="sibTrans" cxnId="{E32A236E-C270-5147-9324-1A5D86C56107}">
      <dgm:prSet/>
      <dgm:spPr/>
      <dgm:t>
        <a:bodyPr/>
        <a:lstStyle/>
        <a:p>
          <a:endParaRPr lang="en-US"/>
        </a:p>
      </dgm:t>
    </dgm:pt>
    <dgm:pt modelId="{62730873-1019-6D41-B90B-E4349FBA1B00}">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4:  ID Duties/ Requirements</a:t>
          </a:r>
        </a:p>
      </dgm:t>
    </dgm:pt>
    <dgm:pt modelId="{76BA7F42-F84E-6C4D-8139-EC29EF2D2E98}" type="parTrans" cxnId="{E5D8ECB7-E446-8247-B1F7-6FAFCE0A9F6C}">
      <dgm:prSet/>
      <dgm:spPr/>
      <dgm:t>
        <a:bodyPr/>
        <a:lstStyle/>
        <a:p>
          <a:endParaRPr lang="en-US"/>
        </a:p>
      </dgm:t>
    </dgm:pt>
    <dgm:pt modelId="{3EF5FC5E-14C3-F044-8A9F-115C60E69709}" type="sibTrans" cxnId="{E5D8ECB7-E446-8247-B1F7-6FAFCE0A9F6C}">
      <dgm:prSet/>
      <dgm:spPr/>
      <dgm:t>
        <a:bodyPr/>
        <a:lstStyle/>
        <a:p>
          <a:endParaRPr lang="en-US"/>
        </a:p>
      </dgm:t>
    </dgm:pt>
    <dgm:pt modelId="{81D8B2A7-7D94-6F48-9D83-9A5700BFB01B}">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5:  Pick Out Keywords &amp; Make Examples for Each Requirement</a:t>
          </a:r>
        </a:p>
      </dgm:t>
    </dgm:pt>
    <dgm:pt modelId="{81B1FAB4-9AD8-8545-B479-764ABDD87632}" type="parTrans" cxnId="{D365474F-567F-6F40-9BFE-B3423DCD1C2D}">
      <dgm:prSet/>
      <dgm:spPr/>
      <dgm:t>
        <a:bodyPr/>
        <a:lstStyle/>
        <a:p>
          <a:endParaRPr lang="en-US"/>
        </a:p>
      </dgm:t>
    </dgm:pt>
    <dgm:pt modelId="{82BC039F-8858-054E-98E1-0FDC60D9B8F0}" type="sibTrans" cxnId="{D365474F-567F-6F40-9BFE-B3423DCD1C2D}">
      <dgm:prSet/>
      <dgm:spPr/>
      <dgm:t>
        <a:bodyPr/>
        <a:lstStyle/>
        <a:p>
          <a:endParaRPr lang="en-US"/>
        </a:p>
      </dgm:t>
    </dgm:pt>
    <dgm:pt modelId="{7581AC6F-3569-C44D-B863-A57AA0344A6A}">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9:  Layout Resume with Headings, Include</a:t>
          </a:r>
          <a:r>
            <a:rPr lang="en-US" b="1" baseline="0" dirty="0">
              <a:effectLst>
                <a:outerShdw blurRad="50800" dist="38100" dir="2700000" algn="tl" rotWithShape="0">
                  <a:prstClr val="black">
                    <a:alpha val="40000"/>
                  </a:prstClr>
                </a:outerShdw>
              </a:effectLst>
              <a:latin typeface="Arial" charset="0"/>
              <a:ea typeface="Arial" charset="0"/>
              <a:cs typeface="Arial" charset="0"/>
            </a:rPr>
            <a:t> Bullets Regarding All Aspects of Job Throughout</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B654547D-FA64-0943-93CC-5F02CC419C99}" type="parTrans" cxnId="{71EE9FCD-407B-CA45-93F7-C781C55D59BC}">
      <dgm:prSet/>
      <dgm:spPr/>
      <dgm:t>
        <a:bodyPr/>
        <a:lstStyle/>
        <a:p>
          <a:endParaRPr lang="en-US"/>
        </a:p>
      </dgm:t>
    </dgm:pt>
    <dgm:pt modelId="{3924A97B-EE8F-B341-874F-B1623A408AEF}" type="sibTrans" cxnId="{71EE9FCD-407B-CA45-93F7-C781C55D59BC}">
      <dgm:prSet/>
      <dgm:spPr/>
      <dgm:t>
        <a:bodyPr/>
        <a:lstStyle/>
        <a:p>
          <a:endParaRPr lang="en-US"/>
        </a:p>
      </dgm:t>
    </dgm:pt>
    <dgm:pt modelId="{14FB068C-1461-1040-BE6F-9CA912BC0D2F}">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6:  Create Summary of Accomplishments as it Relates to Duties</a:t>
          </a:r>
        </a:p>
      </dgm:t>
    </dgm:pt>
    <dgm:pt modelId="{C2E81816-0F86-4F46-BC35-DC2665939004}" type="parTrans" cxnId="{3577ACEA-C7B3-4540-A031-A593706B1B06}">
      <dgm:prSet/>
      <dgm:spPr/>
      <dgm:t>
        <a:bodyPr/>
        <a:lstStyle/>
        <a:p>
          <a:endParaRPr lang="en-US"/>
        </a:p>
      </dgm:t>
    </dgm:pt>
    <dgm:pt modelId="{4331D32F-A1B3-404F-B034-FBC120FB4BDC}" type="sibTrans" cxnId="{3577ACEA-C7B3-4540-A031-A593706B1B06}">
      <dgm:prSet/>
      <dgm:spPr/>
      <dgm:t>
        <a:bodyPr/>
        <a:lstStyle/>
        <a:p>
          <a:endParaRPr lang="en-US"/>
        </a:p>
      </dgm:t>
    </dgm:pt>
    <dgm:pt modelId="{0791E6AF-4530-6642-942C-A48C9742AD6E}">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7:  ID Questions &amp; Make Examples for Each</a:t>
          </a:r>
          <a:r>
            <a:rPr lang="en-US" b="1" baseline="0" dirty="0">
              <a:effectLst>
                <a:outerShdw blurRad="50800" dist="38100" dir="2700000" algn="tl" rotWithShape="0">
                  <a:prstClr val="black">
                    <a:alpha val="40000"/>
                  </a:prstClr>
                </a:outerShdw>
              </a:effectLst>
              <a:latin typeface="Arial" charset="0"/>
              <a:ea typeface="Arial" charset="0"/>
              <a:cs typeface="Arial" charset="0"/>
            </a:rPr>
            <a:t> Question</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63996432-1676-4B49-9835-6D3773520D42}" type="parTrans" cxnId="{D0E911AB-9460-7C4F-800E-EE9722714EEB}">
      <dgm:prSet/>
      <dgm:spPr/>
      <dgm:t>
        <a:bodyPr/>
        <a:lstStyle/>
        <a:p>
          <a:endParaRPr lang="en-US"/>
        </a:p>
      </dgm:t>
    </dgm:pt>
    <dgm:pt modelId="{71BD0A05-AE1F-504A-BBC7-980551617404}" type="sibTrans" cxnId="{D0E911AB-9460-7C4F-800E-EE9722714EEB}">
      <dgm:prSet/>
      <dgm:spPr/>
      <dgm:t>
        <a:bodyPr/>
        <a:lstStyle/>
        <a:p>
          <a:endParaRPr lang="en-US"/>
        </a:p>
      </dgm:t>
    </dgm:pt>
    <dgm:pt modelId="{EFEF463C-B1CD-AB46-A8E8-33D5EDB23534}">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8: Create bullets using STAR technique</a:t>
          </a:r>
          <a:r>
            <a:rPr lang="en-US" b="1" baseline="0" dirty="0">
              <a:effectLst>
                <a:outerShdw blurRad="50800" dist="38100" dir="2700000" algn="tl" rotWithShape="0">
                  <a:prstClr val="black">
                    <a:alpha val="40000"/>
                  </a:prstClr>
                </a:outerShdw>
              </a:effectLst>
              <a:latin typeface="Arial" charset="0"/>
              <a:ea typeface="Arial" charset="0"/>
              <a:cs typeface="Arial" charset="0"/>
            </a:rPr>
            <a:t>  </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7DA6758E-4ED6-1F4A-BAE4-23964A40663C}" type="parTrans" cxnId="{5DE44D8B-A4C5-C04A-A4A6-D0EB6AFACA02}">
      <dgm:prSet/>
      <dgm:spPr/>
      <dgm:t>
        <a:bodyPr/>
        <a:lstStyle/>
        <a:p>
          <a:endParaRPr lang="en-US"/>
        </a:p>
      </dgm:t>
    </dgm:pt>
    <dgm:pt modelId="{A761B40E-362B-5B4C-88C7-D9605A79851B}" type="sibTrans" cxnId="{5DE44D8B-A4C5-C04A-A4A6-D0EB6AFACA02}">
      <dgm:prSet/>
      <dgm:spPr/>
      <dgm:t>
        <a:bodyPr/>
        <a:lstStyle/>
        <a:p>
          <a:endParaRPr lang="en-US"/>
        </a:p>
      </dgm:t>
    </dgm:pt>
    <dgm:pt modelId="{2981C289-1B98-C147-9865-8D498199E21E}" type="pres">
      <dgm:prSet presAssocID="{8C6E512F-13A5-0145-A595-B674DB1B01EA}" presName="diagram" presStyleCnt="0">
        <dgm:presLayoutVars>
          <dgm:dir/>
          <dgm:resizeHandles val="exact"/>
        </dgm:presLayoutVars>
      </dgm:prSet>
      <dgm:spPr/>
    </dgm:pt>
    <dgm:pt modelId="{7D06DBB1-25FB-E942-A80C-7C9E58D8B43D}" type="pres">
      <dgm:prSet presAssocID="{E0D1BDFB-571D-D74E-B3C5-5EB549396CC0}" presName="node" presStyleLbl="node1" presStyleIdx="0" presStyleCnt="9" custScaleX="125922" custScaleY="141032">
        <dgm:presLayoutVars>
          <dgm:bulletEnabled val="1"/>
        </dgm:presLayoutVars>
      </dgm:prSet>
      <dgm:spPr/>
    </dgm:pt>
    <dgm:pt modelId="{82D62851-C4BF-BB42-A0B3-8B4937F05CD8}" type="pres">
      <dgm:prSet presAssocID="{E7A68B6E-1536-D34A-8D97-CD168F1E8FDB}" presName="sibTrans" presStyleLbl="sibTrans2D1" presStyleIdx="0" presStyleCnt="8"/>
      <dgm:spPr/>
    </dgm:pt>
    <dgm:pt modelId="{E0E72219-CC77-614F-865B-85BFDCDAFD1C}" type="pres">
      <dgm:prSet presAssocID="{E7A68B6E-1536-D34A-8D97-CD168F1E8FDB}" presName="connectorText" presStyleLbl="sibTrans2D1" presStyleIdx="0" presStyleCnt="8"/>
      <dgm:spPr/>
    </dgm:pt>
    <dgm:pt modelId="{12DA483D-EFDF-574A-80A6-2DA4D587AF37}" type="pres">
      <dgm:prSet presAssocID="{010CE7B5-A463-864A-8A42-5955FE3C016F}" presName="node" presStyleLbl="node1" presStyleIdx="1" presStyleCnt="9" custScaleX="125922" custScaleY="141032">
        <dgm:presLayoutVars>
          <dgm:bulletEnabled val="1"/>
        </dgm:presLayoutVars>
      </dgm:prSet>
      <dgm:spPr/>
    </dgm:pt>
    <dgm:pt modelId="{83573FC9-1D9A-BB40-B5BB-E87167CB3E40}" type="pres">
      <dgm:prSet presAssocID="{6571B4E7-1BCD-234C-A4F9-5BC3C7AD984B}" presName="sibTrans" presStyleLbl="sibTrans2D1" presStyleIdx="1" presStyleCnt="8"/>
      <dgm:spPr/>
    </dgm:pt>
    <dgm:pt modelId="{BBE80C10-64F6-2448-A5C6-90EC8AD637C2}" type="pres">
      <dgm:prSet presAssocID="{6571B4E7-1BCD-234C-A4F9-5BC3C7AD984B}" presName="connectorText" presStyleLbl="sibTrans2D1" presStyleIdx="1" presStyleCnt="8"/>
      <dgm:spPr/>
    </dgm:pt>
    <dgm:pt modelId="{623C54DA-5986-BF45-A9C4-37C482B660CF}" type="pres">
      <dgm:prSet presAssocID="{F2981C2C-1C61-2442-BADC-720EEDDFFD6C}" presName="node" presStyleLbl="node1" presStyleIdx="2" presStyleCnt="9" custScaleX="125922" custScaleY="141032">
        <dgm:presLayoutVars>
          <dgm:bulletEnabled val="1"/>
        </dgm:presLayoutVars>
      </dgm:prSet>
      <dgm:spPr/>
    </dgm:pt>
    <dgm:pt modelId="{25B9C2EA-5C3C-C94B-8C66-9E73317869F9}" type="pres">
      <dgm:prSet presAssocID="{F22EE582-84E0-874C-8676-154C36831965}" presName="sibTrans" presStyleLbl="sibTrans2D1" presStyleIdx="2" presStyleCnt="8"/>
      <dgm:spPr/>
    </dgm:pt>
    <dgm:pt modelId="{FC0243F5-B94F-F44D-A2D8-AC8704C022B4}" type="pres">
      <dgm:prSet presAssocID="{F22EE582-84E0-874C-8676-154C36831965}" presName="connectorText" presStyleLbl="sibTrans2D1" presStyleIdx="2" presStyleCnt="8"/>
      <dgm:spPr/>
    </dgm:pt>
    <dgm:pt modelId="{C08A1A54-D6E9-5D48-AEA3-237CA8A84B8B}" type="pres">
      <dgm:prSet presAssocID="{62730873-1019-6D41-B90B-E4349FBA1B00}" presName="node" presStyleLbl="node1" presStyleIdx="3" presStyleCnt="9" custScaleX="125922" custScaleY="141032">
        <dgm:presLayoutVars>
          <dgm:bulletEnabled val="1"/>
        </dgm:presLayoutVars>
      </dgm:prSet>
      <dgm:spPr/>
    </dgm:pt>
    <dgm:pt modelId="{7EE25745-88D2-BD44-95F2-3ED8E3BCDEC8}" type="pres">
      <dgm:prSet presAssocID="{3EF5FC5E-14C3-F044-8A9F-115C60E69709}" presName="sibTrans" presStyleLbl="sibTrans2D1" presStyleIdx="3" presStyleCnt="8"/>
      <dgm:spPr/>
    </dgm:pt>
    <dgm:pt modelId="{DE23348C-3495-1640-9A14-78A731AF3CA4}" type="pres">
      <dgm:prSet presAssocID="{3EF5FC5E-14C3-F044-8A9F-115C60E69709}" presName="connectorText" presStyleLbl="sibTrans2D1" presStyleIdx="3" presStyleCnt="8"/>
      <dgm:spPr/>
    </dgm:pt>
    <dgm:pt modelId="{4570D4DB-D9CA-A24F-92F8-FEC20C9FA2C7}" type="pres">
      <dgm:prSet presAssocID="{81D8B2A7-7D94-6F48-9D83-9A5700BFB01B}" presName="node" presStyleLbl="node1" presStyleIdx="4" presStyleCnt="9" custScaleX="125922" custScaleY="141032">
        <dgm:presLayoutVars>
          <dgm:bulletEnabled val="1"/>
        </dgm:presLayoutVars>
      </dgm:prSet>
      <dgm:spPr/>
    </dgm:pt>
    <dgm:pt modelId="{8F0ED91C-D8D3-FC42-AA50-AFA98CAB4608}" type="pres">
      <dgm:prSet presAssocID="{82BC039F-8858-054E-98E1-0FDC60D9B8F0}" presName="sibTrans" presStyleLbl="sibTrans2D1" presStyleIdx="4" presStyleCnt="8"/>
      <dgm:spPr/>
    </dgm:pt>
    <dgm:pt modelId="{3D8623F1-D527-1740-A43A-7E8432EBF4C7}" type="pres">
      <dgm:prSet presAssocID="{82BC039F-8858-054E-98E1-0FDC60D9B8F0}" presName="connectorText" presStyleLbl="sibTrans2D1" presStyleIdx="4" presStyleCnt="8"/>
      <dgm:spPr/>
    </dgm:pt>
    <dgm:pt modelId="{AA6DAEE9-2463-5648-BC15-2B344224DAC5}" type="pres">
      <dgm:prSet presAssocID="{14FB068C-1461-1040-BE6F-9CA912BC0D2F}" presName="node" presStyleLbl="node1" presStyleIdx="5" presStyleCnt="9" custScaleX="125922" custScaleY="141032">
        <dgm:presLayoutVars>
          <dgm:bulletEnabled val="1"/>
        </dgm:presLayoutVars>
      </dgm:prSet>
      <dgm:spPr/>
    </dgm:pt>
    <dgm:pt modelId="{1ACD7A6D-7A47-7E45-A45D-F7F890BDB1F5}" type="pres">
      <dgm:prSet presAssocID="{4331D32F-A1B3-404F-B034-FBC120FB4BDC}" presName="sibTrans" presStyleLbl="sibTrans2D1" presStyleIdx="5" presStyleCnt="8"/>
      <dgm:spPr/>
    </dgm:pt>
    <dgm:pt modelId="{85FA14EA-48B8-844C-9379-D7970804A770}" type="pres">
      <dgm:prSet presAssocID="{4331D32F-A1B3-404F-B034-FBC120FB4BDC}" presName="connectorText" presStyleLbl="sibTrans2D1" presStyleIdx="5" presStyleCnt="8"/>
      <dgm:spPr/>
    </dgm:pt>
    <dgm:pt modelId="{675E0ECA-A1FC-4F49-9934-74D0E019A7F5}" type="pres">
      <dgm:prSet presAssocID="{0791E6AF-4530-6642-942C-A48C9742AD6E}" presName="node" presStyleLbl="node1" presStyleIdx="6" presStyleCnt="9" custScaleX="125922" custScaleY="141032">
        <dgm:presLayoutVars>
          <dgm:bulletEnabled val="1"/>
        </dgm:presLayoutVars>
      </dgm:prSet>
      <dgm:spPr/>
    </dgm:pt>
    <dgm:pt modelId="{9CC7240C-C74A-7146-8C11-7D4957A9AD2A}" type="pres">
      <dgm:prSet presAssocID="{71BD0A05-AE1F-504A-BBC7-980551617404}" presName="sibTrans" presStyleLbl="sibTrans2D1" presStyleIdx="6" presStyleCnt="8"/>
      <dgm:spPr/>
    </dgm:pt>
    <dgm:pt modelId="{AE4B40F6-ED4A-9141-996F-0523EAE72071}" type="pres">
      <dgm:prSet presAssocID="{71BD0A05-AE1F-504A-BBC7-980551617404}" presName="connectorText" presStyleLbl="sibTrans2D1" presStyleIdx="6" presStyleCnt="8"/>
      <dgm:spPr/>
    </dgm:pt>
    <dgm:pt modelId="{1392B2D9-1B45-4043-90EE-63630D958D4B}" type="pres">
      <dgm:prSet presAssocID="{EFEF463C-B1CD-AB46-A8E8-33D5EDB23534}" presName="node" presStyleLbl="node1" presStyleIdx="7" presStyleCnt="9" custScaleX="125922" custScaleY="141032">
        <dgm:presLayoutVars>
          <dgm:bulletEnabled val="1"/>
        </dgm:presLayoutVars>
      </dgm:prSet>
      <dgm:spPr/>
    </dgm:pt>
    <dgm:pt modelId="{910BDD9D-41C1-2D45-AD25-E9B2D7348B1A}" type="pres">
      <dgm:prSet presAssocID="{A761B40E-362B-5B4C-88C7-D9605A79851B}" presName="sibTrans" presStyleLbl="sibTrans2D1" presStyleIdx="7" presStyleCnt="8"/>
      <dgm:spPr/>
    </dgm:pt>
    <dgm:pt modelId="{FCCD3BC3-7E96-3446-96DC-F4F32B1B6FC4}" type="pres">
      <dgm:prSet presAssocID="{A761B40E-362B-5B4C-88C7-D9605A79851B}" presName="connectorText" presStyleLbl="sibTrans2D1" presStyleIdx="7" presStyleCnt="8"/>
      <dgm:spPr/>
    </dgm:pt>
    <dgm:pt modelId="{67746E0C-54A7-114A-A98E-77730B8A6CCC}" type="pres">
      <dgm:prSet presAssocID="{7581AC6F-3569-C44D-B863-A57AA0344A6A}" presName="node" presStyleLbl="node1" presStyleIdx="8" presStyleCnt="9" custScaleX="125922" custScaleY="141032">
        <dgm:presLayoutVars>
          <dgm:bulletEnabled val="1"/>
        </dgm:presLayoutVars>
      </dgm:prSet>
      <dgm:spPr/>
    </dgm:pt>
  </dgm:ptLst>
  <dgm:cxnLst>
    <dgm:cxn modelId="{05BB1202-6E4F-6340-A0F0-D01A8883440A}" srcId="{8C6E512F-13A5-0145-A595-B674DB1B01EA}" destId="{E0D1BDFB-571D-D74E-B3C5-5EB549396CC0}" srcOrd="0" destOrd="0" parTransId="{049B3540-3055-F646-B66D-B35D93825378}" sibTransId="{E7A68B6E-1536-D34A-8D97-CD168F1E8FDB}"/>
    <dgm:cxn modelId="{7478E50B-18DE-464E-97D3-27946658DF96}" type="presOf" srcId="{6571B4E7-1BCD-234C-A4F9-5BC3C7AD984B}" destId="{83573FC9-1D9A-BB40-B5BB-E87167CB3E40}" srcOrd="0" destOrd="0" presId="urn:microsoft.com/office/officeart/2005/8/layout/process5"/>
    <dgm:cxn modelId="{F5750119-F91A-CF49-97C1-7EBAF31900CA}" type="presOf" srcId="{82BC039F-8858-054E-98E1-0FDC60D9B8F0}" destId="{3D8623F1-D527-1740-A43A-7E8432EBF4C7}" srcOrd="1" destOrd="0" presId="urn:microsoft.com/office/officeart/2005/8/layout/process5"/>
    <dgm:cxn modelId="{16352028-21AB-E340-AC7D-3C6F6FC94E72}" type="presOf" srcId="{4331D32F-A1B3-404F-B034-FBC120FB4BDC}" destId="{1ACD7A6D-7A47-7E45-A45D-F7F890BDB1F5}" srcOrd="0" destOrd="0" presId="urn:microsoft.com/office/officeart/2005/8/layout/process5"/>
    <dgm:cxn modelId="{98ACCD29-BE63-C248-9497-1A97E273DF2C}" type="presOf" srcId="{71BD0A05-AE1F-504A-BBC7-980551617404}" destId="{9CC7240C-C74A-7146-8C11-7D4957A9AD2A}" srcOrd="0" destOrd="0" presId="urn:microsoft.com/office/officeart/2005/8/layout/process5"/>
    <dgm:cxn modelId="{1CE6132E-2220-0C4E-86BF-E8C2190F61FE}" type="presOf" srcId="{F22EE582-84E0-874C-8676-154C36831965}" destId="{25B9C2EA-5C3C-C94B-8C66-9E73317869F9}" srcOrd="0" destOrd="0" presId="urn:microsoft.com/office/officeart/2005/8/layout/process5"/>
    <dgm:cxn modelId="{49D4AF3C-59A7-8440-A1FF-DA9EC9B17003}" type="presOf" srcId="{62730873-1019-6D41-B90B-E4349FBA1B00}" destId="{C08A1A54-D6E9-5D48-AEA3-237CA8A84B8B}" srcOrd="0" destOrd="0" presId="urn:microsoft.com/office/officeart/2005/8/layout/process5"/>
    <dgm:cxn modelId="{22EB9B61-C497-A34E-80A9-7330C49FE451}" type="presOf" srcId="{E7A68B6E-1536-D34A-8D97-CD168F1E8FDB}" destId="{E0E72219-CC77-614F-865B-85BFDCDAFD1C}" srcOrd="1" destOrd="0" presId="urn:microsoft.com/office/officeart/2005/8/layout/process5"/>
    <dgm:cxn modelId="{954FA561-EF15-0B45-9F0F-CDAB8A2668C8}" type="presOf" srcId="{E7A68B6E-1536-D34A-8D97-CD168F1E8FDB}" destId="{82D62851-C4BF-BB42-A0B3-8B4937F05CD8}" srcOrd="0" destOrd="0" presId="urn:microsoft.com/office/officeart/2005/8/layout/process5"/>
    <dgm:cxn modelId="{62483B62-BC15-274F-953C-420449B7E0A6}" type="presOf" srcId="{7581AC6F-3569-C44D-B863-A57AA0344A6A}" destId="{67746E0C-54A7-114A-A98E-77730B8A6CCC}" srcOrd="0" destOrd="0" presId="urn:microsoft.com/office/officeart/2005/8/layout/process5"/>
    <dgm:cxn modelId="{69A15068-F8FD-834A-9BE9-954705EB42DF}" type="presOf" srcId="{4331D32F-A1B3-404F-B034-FBC120FB4BDC}" destId="{85FA14EA-48B8-844C-9379-D7970804A770}" srcOrd="1" destOrd="0" presId="urn:microsoft.com/office/officeart/2005/8/layout/process5"/>
    <dgm:cxn modelId="{E74EF44A-26D2-BC4B-9EC5-05A8D5C039A9}" type="presOf" srcId="{14FB068C-1461-1040-BE6F-9CA912BC0D2F}" destId="{AA6DAEE9-2463-5648-BC15-2B344224DAC5}" srcOrd="0" destOrd="0" presId="urn:microsoft.com/office/officeart/2005/8/layout/process5"/>
    <dgm:cxn modelId="{FE9C494B-8CCF-3A40-AA24-DDBBD3A78320}" type="presOf" srcId="{8C6E512F-13A5-0145-A595-B674DB1B01EA}" destId="{2981C289-1B98-C147-9865-8D498199E21E}" srcOrd="0" destOrd="0" presId="urn:microsoft.com/office/officeart/2005/8/layout/process5"/>
    <dgm:cxn modelId="{75376F4B-1A84-AF4A-BCDE-002F9C7ADB2F}" type="presOf" srcId="{3EF5FC5E-14C3-F044-8A9F-115C60E69709}" destId="{7EE25745-88D2-BD44-95F2-3ED8E3BCDEC8}" srcOrd="0" destOrd="0" presId="urn:microsoft.com/office/officeart/2005/8/layout/process5"/>
    <dgm:cxn modelId="{E32A236E-C270-5147-9324-1A5D86C56107}" srcId="{8C6E512F-13A5-0145-A595-B674DB1B01EA}" destId="{F2981C2C-1C61-2442-BADC-720EEDDFFD6C}" srcOrd="2" destOrd="0" parTransId="{DB4B02F9-BE1C-E34D-9AA6-DF43EE61D3DF}" sibTransId="{F22EE582-84E0-874C-8676-154C36831965}"/>
    <dgm:cxn modelId="{D365474F-567F-6F40-9BFE-B3423DCD1C2D}" srcId="{8C6E512F-13A5-0145-A595-B674DB1B01EA}" destId="{81D8B2A7-7D94-6F48-9D83-9A5700BFB01B}" srcOrd="4" destOrd="0" parTransId="{81B1FAB4-9AD8-8545-B479-764ABDD87632}" sibTransId="{82BC039F-8858-054E-98E1-0FDC60D9B8F0}"/>
    <dgm:cxn modelId="{0462DC7C-5238-FE4C-8271-E6BBEFEC3D0C}" type="presOf" srcId="{EFEF463C-B1CD-AB46-A8E8-33D5EDB23534}" destId="{1392B2D9-1B45-4043-90EE-63630D958D4B}" srcOrd="0" destOrd="0" presId="urn:microsoft.com/office/officeart/2005/8/layout/process5"/>
    <dgm:cxn modelId="{6C3DF080-9C5A-DF4D-AA51-BAFB4662423E}" type="presOf" srcId="{A761B40E-362B-5B4C-88C7-D9605A79851B}" destId="{910BDD9D-41C1-2D45-AD25-E9B2D7348B1A}" srcOrd="0" destOrd="0" presId="urn:microsoft.com/office/officeart/2005/8/layout/process5"/>
    <dgm:cxn modelId="{1D9EC389-9238-0A46-8C07-FB9DA2601BB2}" type="presOf" srcId="{6571B4E7-1BCD-234C-A4F9-5BC3C7AD984B}" destId="{BBE80C10-64F6-2448-A5C6-90EC8AD637C2}" srcOrd="1" destOrd="0" presId="urn:microsoft.com/office/officeart/2005/8/layout/process5"/>
    <dgm:cxn modelId="{5DE44D8B-A4C5-C04A-A4A6-D0EB6AFACA02}" srcId="{8C6E512F-13A5-0145-A595-B674DB1B01EA}" destId="{EFEF463C-B1CD-AB46-A8E8-33D5EDB23534}" srcOrd="7" destOrd="0" parTransId="{7DA6758E-4ED6-1F4A-BAE4-23964A40663C}" sibTransId="{A761B40E-362B-5B4C-88C7-D9605A79851B}"/>
    <dgm:cxn modelId="{5185778B-E537-C548-A68E-33CAC97286DA}" type="presOf" srcId="{010CE7B5-A463-864A-8A42-5955FE3C016F}" destId="{12DA483D-EFDF-574A-80A6-2DA4D587AF37}" srcOrd="0" destOrd="0" presId="urn:microsoft.com/office/officeart/2005/8/layout/process5"/>
    <dgm:cxn modelId="{2E6BA38D-5809-584A-881B-B6EF50587170}" type="presOf" srcId="{E0D1BDFB-571D-D74E-B3C5-5EB549396CC0}" destId="{7D06DBB1-25FB-E942-A80C-7C9E58D8B43D}" srcOrd="0" destOrd="0" presId="urn:microsoft.com/office/officeart/2005/8/layout/process5"/>
    <dgm:cxn modelId="{C8015096-AEA6-7F42-98C3-9F780288C2F7}" type="presOf" srcId="{A761B40E-362B-5B4C-88C7-D9605A79851B}" destId="{FCCD3BC3-7E96-3446-96DC-F4F32B1B6FC4}" srcOrd="1" destOrd="0" presId="urn:microsoft.com/office/officeart/2005/8/layout/process5"/>
    <dgm:cxn modelId="{FDB6DA96-9CA7-8E43-A177-51BD3F40FCE9}" type="presOf" srcId="{0791E6AF-4530-6642-942C-A48C9742AD6E}" destId="{675E0ECA-A1FC-4F49-9934-74D0E019A7F5}" srcOrd="0" destOrd="0" presId="urn:microsoft.com/office/officeart/2005/8/layout/process5"/>
    <dgm:cxn modelId="{587CF39B-ACEC-7142-95F7-6379A42761BC}" type="presOf" srcId="{F2981C2C-1C61-2442-BADC-720EEDDFFD6C}" destId="{623C54DA-5986-BF45-A9C4-37C482B660CF}" srcOrd="0" destOrd="0" presId="urn:microsoft.com/office/officeart/2005/8/layout/process5"/>
    <dgm:cxn modelId="{D0E911AB-9460-7C4F-800E-EE9722714EEB}" srcId="{8C6E512F-13A5-0145-A595-B674DB1B01EA}" destId="{0791E6AF-4530-6642-942C-A48C9742AD6E}" srcOrd="6" destOrd="0" parTransId="{63996432-1676-4B49-9835-6D3773520D42}" sibTransId="{71BD0A05-AE1F-504A-BBC7-980551617404}"/>
    <dgm:cxn modelId="{482866B7-5EB5-EC42-8827-8ED0866254D3}" type="presOf" srcId="{82BC039F-8858-054E-98E1-0FDC60D9B8F0}" destId="{8F0ED91C-D8D3-FC42-AA50-AFA98CAB4608}" srcOrd="0" destOrd="0" presId="urn:microsoft.com/office/officeart/2005/8/layout/process5"/>
    <dgm:cxn modelId="{E5D8ECB7-E446-8247-B1F7-6FAFCE0A9F6C}" srcId="{8C6E512F-13A5-0145-A595-B674DB1B01EA}" destId="{62730873-1019-6D41-B90B-E4349FBA1B00}" srcOrd="3" destOrd="0" parTransId="{76BA7F42-F84E-6C4D-8139-EC29EF2D2E98}" sibTransId="{3EF5FC5E-14C3-F044-8A9F-115C60E69709}"/>
    <dgm:cxn modelId="{26434BBB-684D-754F-9934-9475DDEF8614}" type="presOf" srcId="{F22EE582-84E0-874C-8676-154C36831965}" destId="{FC0243F5-B94F-F44D-A2D8-AC8704C022B4}" srcOrd="1" destOrd="0" presId="urn:microsoft.com/office/officeart/2005/8/layout/process5"/>
    <dgm:cxn modelId="{028120C6-6B15-614D-B2D7-38356702AE01}" type="presOf" srcId="{71BD0A05-AE1F-504A-BBC7-980551617404}" destId="{AE4B40F6-ED4A-9141-996F-0523EAE72071}" srcOrd="1" destOrd="0" presId="urn:microsoft.com/office/officeart/2005/8/layout/process5"/>
    <dgm:cxn modelId="{71EE9FCD-407B-CA45-93F7-C781C55D59BC}" srcId="{8C6E512F-13A5-0145-A595-B674DB1B01EA}" destId="{7581AC6F-3569-C44D-B863-A57AA0344A6A}" srcOrd="8" destOrd="0" parTransId="{B654547D-FA64-0943-93CC-5F02CC419C99}" sibTransId="{3924A97B-EE8F-B341-874F-B1623A408AEF}"/>
    <dgm:cxn modelId="{3577ACEA-C7B3-4540-A031-A593706B1B06}" srcId="{8C6E512F-13A5-0145-A595-B674DB1B01EA}" destId="{14FB068C-1461-1040-BE6F-9CA912BC0D2F}" srcOrd="5" destOrd="0" parTransId="{C2E81816-0F86-4F46-BC35-DC2665939004}" sibTransId="{4331D32F-A1B3-404F-B034-FBC120FB4BDC}"/>
    <dgm:cxn modelId="{28455CF3-8F15-5E48-B9B9-17864F7CE1C6}" srcId="{8C6E512F-13A5-0145-A595-B674DB1B01EA}" destId="{010CE7B5-A463-864A-8A42-5955FE3C016F}" srcOrd="1" destOrd="0" parTransId="{DC977B5A-EBCF-564E-814C-BE1C1DD50082}" sibTransId="{6571B4E7-1BCD-234C-A4F9-5BC3C7AD984B}"/>
    <dgm:cxn modelId="{7016E6F3-AF20-2247-B5E7-DD36E8E925DA}" type="presOf" srcId="{81D8B2A7-7D94-6F48-9D83-9A5700BFB01B}" destId="{4570D4DB-D9CA-A24F-92F8-FEC20C9FA2C7}" srcOrd="0" destOrd="0" presId="urn:microsoft.com/office/officeart/2005/8/layout/process5"/>
    <dgm:cxn modelId="{0D3AF5FF-7A24-D447-9B9E-6167638D0277}" type="presOf" srcId="{3EF5FC5E-14C3-F044-8A9F-115C60E69709}" destId="{DE23348C-3495-1640-9A14-78A731AF3CA4}" srcOrd="1" destOrd="0" presId="urn:microsoft.com/office/officeart/2005/8/layout/process5"/>
    <dgm:cxn modelId="{6B048AE5-5F60-1B45-9714-F17B65D46170}" type="presParOf" srcId="{2981C289-1B98-C147-9865-8D498199E21E}" destId="{7D06DBB1-25FB-E942-A80C-7C9E58D8B43D}" srcOrd="0" destOrd="0" presId="urn:microsoft.com/office/officeart/2005/8/layout/process5"/>
    <dgm:cxn modelId="{0C59C6A9-B21D-5A40-B8D5-0A1DB779DB76}" type="presParOf" srcId="{2981C289-1B98-C147-9865-8D498199E21E}" destId="{82D62851-C4BF-BB42-A0B3-8B4937F05CD8}" srcOrd="1" destOrd="0" presId="urn:microsoft.com/office/officeart/2005/8/layout/process5"/>
    <dgm:cxn modelId="{9479A98E-AA8F-DF4A-B69E-ADFF22CDE86A}" type="presParOf" srcId="{82D62851-C4BF-BB42-A0B3-8B4937F05CD8}" destId="{E0E72219-CC77-614F-865B-85BFDCDAFD1C}" srcOrd="0" destOrd="0" presId="urn:microsoft.com/office/officeart/2005/8/layout/process5"/>
    <dgm:cxn modelId="{833FBFD5-1914-EB4F-8039-35FC824049C1}" type="presParOf" srcId="{2981C289-1B98-C147-9865-8D498199E21E}" destId="{12DA483D-EFDF-574A-80A6-2DA4D587AF37}" srcOrd="2" destOrd="0" presId="urn:microsoft.com/office/officeart/2005/8/layout/process5"/>
    <dgm:cxn modelId="{427C35B6-C4BA-EB4D-8340-AD41CF6CACDB}" type="presParOf" srcId="{2981C289-1B98-C147-9865-8D498199E21E}" destId="{83573FC9-1D9A-BB40-B5BB-E87167CB3E40}" srcOrd="3" destOrd="0" presId="urn:microsoft.com/office/officeart/2005/8/layout/process5"/>
    <dgm:cxn modelId="{FFE36608-77C9-0949-85ED-1129F5FD844D}" type="presParOf" srcId="{83573FC9-1D9A-BB40-B5BB-E87167CB3E40}" destId="{BBE80C10-64F6-2448-A5C6-90EC8AD637C2}" srcOrd="0" destOrd="0" presId="urn:microsoft.com/office/officeart/2005/8/layout/process5"/>
    <dgm:cxn modelId="{B8CB5482-C3DC-BC4C-838D-3049E21BDCC7}" type="presParOf" srcId="{2981C289-1B98-C147-9865-8D498199E21E}" destId="{623C54DA-5986-BF45-A9C4-37C482B660CF}" srcOrd="4" destOrd="0" presId="urn:microsoft.com/office/officeart/2005/8/layout/process5"/>
    <dgm:cxn modelId="{D3585EBD-28AF-9B4C-867C-768671672DC4}" type="presParOf" srcId="{2981C289-1B98-C147-9865-8D498199E21E}" destId="{25B9C2EA-5C3C-C94B-8C66-9E73317869F9}" srcOrd="5" destOrd="0" presId="urn:microsoft.com/office/officeart/2005/8/layout/process5"/>
    <dgm:cxn modelId="{1042496D-7F47-1544-9728-3C4948454C71}" type="presParOf" srcId="{25B9C2EA-5C3C-C94B-8C66-9E73317869F9}" destId="{FC0243F5-B94F-F44D-A2D8-AC8704C022B4}" srcOrd="0" destOrd="0" presId="urn:microsoft.com/office/officeart/2005/8/layout/process5"/>
    <dgm:cxn modelId="{EBE65687-9DD8-3C49-97C6-D9B87CF0BD20}" type="presParOf" srcId="{2981C289-1B98-C147-9865-8D498199E21E}" destId="{C08A1A54-D6E9-5D48-AEA3-237CA8A84B8B}" srcOrd="6" destOrd="0" presId="urn:microsoft.com/office/officeart/2005/8/layout/process5"/>
    <dgm:cxn modelId="{760B4AB1-B29D-D64C-9CD4-9ED5C9D81FDF}" type="presParOf" srcId="{2981C289-1B98-C147-9865-8D498199E21E}" destId="{7EE25745-88D2-BD44-95F2-3ED8E3BCDEC8}" srcOrd="7" destOrd="0" presId="urn:microsoft.com/office/officeart/2005/8/layout/process5"/>
    <dgm:cxn modelId="{FC21F257-2376-FA4A-99EE-613D6A8EF6B6}" type="presParOf" srcId="{7EE25745-88D2-BD44-95F2-3ED8E3BCDEC8}" destId="{DE23348C-3495-1640-9A14-78A731AF3CA4}" srcOrd="0" destOrd="0" presId="urn:microsoft.com/office/officeart/2005/8/layout/process5"/>
    <dgm:cxn modelId="{6F666A75-3C5D-4A44-B074-24B9551A88B4}" type="presParOf" srcId="{2981C289-1B98-C147-9865-8D498199E21E}" destId="{4570D4DB-D9CA-A24F-92F8-FEC20C9FA2C7}" srcOrd="8" destOrd="0" presId="urn:microsoft.com/office/officeart/2005/8/layout/process5"/>
    <dgm:cxn modelId="{7C98DAA4-9543-4644-8A3F-2223A291E10D}" type="presParOf" srcId="{2981C289-1B98-C147-9865-8D498199E21E}" destId="{8F0ED91C-D8D3-FC42-AA50-AFA98CAB4608}" srcOrd="9" destOrd="0" presId="urn:microsoft.com/office/officeart/2005/8/layout/process5"/>
    <dgm:cxn modelId="{B485C02F-E47D-9C4A-B592-96396CDD9DD1}" type="presParOf" srcId="{8F0ED91C-D8D3-FC42-AA50-AFA98CAB4608}" destId="{3D8623F1-D527-1740-A43A-7E8432EBF4C7}" srcOrd="0" destOrd="0" presId="urn:microsoft.com/office/officeart/2005/8/layout/process5"/>
    <dgm:cxn modelId="{4FD62AE0-A9B9-D34C-B3DF-FCD89CB4B031}" type="presParOf" srcId="{2981C289-1B98-C147-9865-8D498199E21E}" destId="{AA6DAEE9-2463-5648-BC15-2B344224DAC5}" srcOrd="10" destOrd="0" presId="urn:microsoft.com/office/officeart/2005/8/layout/process5"/>
    <dgm:cxn modelId="{D9159EDD-8550-0D44-A5D7-49DCEA2321D7}" type="presParOf" srcId="{2981C289-1B98-C147-9865-8D498199E21E}" destId="{1ACD7A6D-7A47-7E45-A45D-F7F890BDB1F5}" srcOrd="11" destOrd="0" presId="urn:microsoft.com/office/officeart/2005/8/layout/process5"/>
    <dgm:cxn modelId="{9C3CEB44-CC8E-5941-BE56-21434A601AF4}" type="presParOf" srcId="{1ACD7A6D-7A47-7E45-A45D-F7F890BDB1F5}" destId="{85FA14EA-48B8-844C-9379-D7970804A770}" srcOrd="0" destOrd="0" presId="urn:microsoft.com/office/officeart/2005/8/layout/process5"/>
    <dgm:cxn modelId="{20F244B4-4BD7-3B45-B7A6-9892E0841605}" type="presParOf" srcId="{2981C289-1B98-C147-9865-8D498199E21E}" destId="{675E0ECA-A1FC-4F49-9934-74D0E019A7F5}" srcOrd="12" destOrd="0" presId="urn:microsoft.com/office/officeart/2005/8/layout/process5"/>
    <dgm:cxn modelId="{B5B504E8-0C71-F342-9EA4-493F43A02700}" type="presParOf" srcId="{2981C289-1B98-C147-9865-8D498199E21E}" destId="{9CC7240C-C74A-7146-8C11-7D4957A9AD2A}" srcOrd="13" destOrd="0" presId="urn:microsoft.com/office/officeart/2005/8/layout/process5"/>
    <dgm:cxn modelId="{D6B0C852-4C8C-F140-8BD9-63F03710A2A7}" type="presParOf" srcId="{9CC7240C-C74A-7146-8C11-7D4957A9AD2A}" destId="{AE4B40F6-ED4A-9141-996F-0523EAE72071}" srcOrd="0" destOrd="0" presId="urn:microsoft.com/office/officeart/2005/8/layout/process5"/>
    <dgm:cxn modelId="{ADB1B5DF-39BD-6744-983E-00521400B086}" type="presParOf" srcId="{2981C289-1B98-C147-9865-8D498199E21E}" destId="{1392B2D9-1B45-4043-90EE-63630D958D4B}" srcOrd="14" destOrd="0" presId="urn:microsoft.com/office/officeart/2005/8/layout/process5"/>
    <dgm:cxn modelId="{2E2A80DE-85D7-484B-8D91-FFA04BA02717}" type="presParOf" srcId="{2981C289-1B98-C147-9865-8D498199E21E}" destId="{910BDD9D-41C1-2D45-AD25-E9B2D7348B1A}" srcOrd="15" destOrd="0" presId="urn:microsoft.com/office/officeart/2005/8/layout/process5"/>
    <dgm:cxn modelId="{8627B838-AD66-F948-81BB-16BAEFD83865}" type="presParOf" srcId="{910BDD9D-41C1-2D45-AD25-E9B2D7348B1A}" destId="{FCCD3BC3-7E96-3446-96DC-F4F32B1B6FC4}" srcOrd="0" destOrd="0" presId="urn:microsoft.com/office/officeart/2005/8/layout/process5"/>
    <dgm:cxn modelId="{3A8B3721-50CA-7148-8B17-6F1A3AD96110}" type="presParOf" srcId="{2981C289-1B98-C147-9865-8D498199E21E}" destId="{67746E0C-54A7-114A-A98E-77730B8A6CCC}"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6E512F-13A5-0145-A595-B674DB1B01EA}" type="doc">
      <dgm:prSet loTypeId="urn:microsoft.com/office/officeart/2005/8/layout/process5" loCatId="" qsTypeId="urn:microsoft.com/office/officeart/2005/8/quickstyle/simple2" qsCatId="simple" csTypeId="urn:microsoft.com/office/officeart/2005/8/colors/colorful1" csCatId="colorful" phldr="1"/>
      <dgm:spPr/>
      <dgm:t>
        <a:bodyPr/>
        <a:lstStyle/>
        <a:p>
          <a:endParaRPr lang="en-US"/>
        </a:p>
      </dgm:t>
    </dgm:pt>
    <dgm:pt modelId="{E0D1BDFB-571D-D74E-B3C5-5EB549396CC0}">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1:  ID Qualifications</a:t>
          </a:r>
        </a:p>
      </dgm:t>
    </dgm:pt>
    <dgm:pt modelId="{049B3540-3055-F646-B66D-B35D93825378}" type="parTrans" cxnId="{05BB1202-6E4F-6340-A0F0-D01A8883440A}">
      <dgm:prSet/>
      <dgm:spPr/>
      <dgm:t>
        <a:bodyPr/>
        <a:lstStyle/>
        <a:p>
          <a:endParaRPr lang="en-US"/>
        </a:p>
      </dgm:t>
    </dgm:pt>
    <dgm:pt modelId="{E7A68B6E-1536-D34A-8D97-CD168F1E8FDB}" type="sibTrans" cxnId="{05BB1202-6E4F-6340-A0F0-D01A8883440A}">
      <dgm:prSet/>
      <dgm:spPr/>
      <dgm:t>
        <a:bodyPr/>
        <a:lstStyle/>
        <a:p>
          <a:endParaRPr lang="en-US"/>
        </a:p>
      </dgm:t>
    </dgm:pt>
    <dgm:pt modelId="{010CE7B5-A463-864A-8A42-5955FE3C016F}">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2:  Pick Out Keywords &amp; </a:t>
          </a:r>
          <a:r>
            <a:rPr lang="en-US" b="1" baseline="0" dirty="0">
              <a:effectLst>
                <a:outerShdw blurRad="50800" dist="38100" dir="2700000" algn="tl" rotWithShape="0">
                  <a:prstClr val="black">
                    <a:alpha val="40000"/>
                  </a:prstClr>
                </a:outerShdw>
              </a:effectLst>
              <a:latin typeface="Arial" charset="0"/>
              <a:ea typeface="Arial" charset="0"/>
              <a:cs typeface="Arial" charset="0"/>
            </a:rPr>
            <a:t>Make Example for Each Qualification</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DC977B5A-EBCF-564E-814C-BE1C1DD50082}" type="parTrans" cxnId="{28455CF3-8F15-5E48-B9B9-17864F7CE1C6}">
      <dgm:prSet/>
      <dgm:spPr/>
      <dgm:t>
        <a:bodyPr/>
        <a:lstStyle/>
        <a:p>
          <a:endParaRPr lang="en-US"/>
        </a:p>
      </dgm:t>
    </dgm:pt>
    <dgm:pt modelId="{6571B4E7-1BCD-234C-A4F9-5BC3C7AD984B}" type="sibTrans" cxnId="{28455CF3-8F15-5E48-B9B9-17864F7CE1C6}">
      <dgm:prSet/>
      <dgm:spPr/>
      <dgm:t>
        <a:bodyPr/>
        <a:lstStyle/>
        <a:p>
          <a:endParaRPr lang="en-US"/>
        </a:p>
      </dgm:t>
    </dgm:pt>
    <dgm:pt modelId="{F2981C2C-1C61-2442-BADC-720EEDDFFD6C}">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3:  Create Summary of Qualifications</a:t>
          </a:r>
        </a:p>
      </dgm:t>
    </dgm:pt>
    <dgm:pt modelId="{DB4B02F9-BE1C-E34D-9AA6-DF43EE61D3DF}" type="parTrans" cxnId="{E32A236E-C270-5147-9324-1A5D86C56107}">
      <dgm:prSet/>
      <dgm:spPr/>
      <dgm:t>
        <a:bodyPr/>
        <a:lstStyle/>
        <a:p>
          <a:endParaRPr lang="en-US"/>
        </a:p>
      </dgm:t>
    </dgm:pt>
    <dgm:pt modelId="{F22EE582-84E0-874C-8676-154C36831965}" type="sibTrans" cxnId="{E32A236E-C270-5147-9324-1A5D86C56107}">
      <dgm:prSet/>
      <dgm:spPr/>
      <dgm:t>
        <a:bodyPr/>
        <a:lstStyle/>
        <a:p>
          <a:endParaRPr lang="en-US"/>
        </a:p>
      </dgm:t>
    </dgm:pt>
    <dgm:pt modelId="{62730873-1019-6D41-B90B-E4349FBA1B00}">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4:  ID Duties/ Requirements</a:t>
          </a:r>
        </a:p>
      </dgm:t>
    </dgm:pt>
    <dgm:pt modelId="{76BA7F42-F84E-6C4D-8139-EC29EF2D2E98}" type="parTrans" cxnId="{E5D8ECB7-E446-8247-B1F7-6FAFCE0A9F6C}">
      <dgm:prSet/>
      <dgm:spPr/>
      <dgm:t>
        <a:bodyPr/>
        <a:lstStyle/>
        <a:p>
          <a:endParaRPr lang="en-US"/>
        </a:p>
      </dgm:t>
    </dgm:pt>
    <dgm:pt modelId="{3EF5FC5E-14C3-F044-8A9F-115C60E69709}" type="sibTrans" cxnId="{E5D8ECB7-E446-8247-B1F7-6FAFCE0A9F6C}">
      <dgm:prSet/>
      <dgm:spPr/>
      <dgm:t>
        <a:bodyPr/>
        <a:lstStyle/>
        <a:p>
          <a:endParaRPr lang="en-US"/>
        </a:p>
      </dgm:t>
    </dgm:pt>
    <dgm:pt modelId="{81D8B2A7-7D94-6F48-9D83-9A5700BFB01B}">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5:  Pick Out Keywords &amp; Make Examples for Each Requirement</a:t>
          </a:r>
        </a:p>
      </dgm:t>
    </dgm:pt>
    <dgm:pt modelId="{81B1FAB4-9AD8-8545-B479-764ABDD87632}" type="parTrans" cxnId="{D365474F-567F-6F40-9BFE-B3423DCD1C2D}">
      <dgm:prSet/>
      <dgm:spPr/>
      <dgm:t>
        <a:bodyPr/>
        <a:lstStyle/>
        <a:p>
          <a:endParaRPr lang="en-US"/>
        </a:p>
      </dgm:t>
    </dgm:pt>
    <dgm:pt modelId="{82BC039F-8858-054E-98E1-0FDC60D9B8F0}" type="sibTrans" cxnId="{D365474F-567F-6F40-9BFE-B3423DCD1C2D}">
      <dgm:prSet/>
      <dgm:spPr/>
      <dgm:t>
        <a:bodyPr/>
        <a:lstStyle/>
        <a:p>
          <a:endParaRPr lang="en-US"/>
        </a:p>
      </dgm:t>
    </dgm:pt>
    <dgm:pt modelId="{7581AC6F-3569-C44D-B863-A57AA0344A6A}">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9:  Layout Resume with Headings, Include</a:t>
          </a:r>
          <a:r>
            <a:rPr lang="en-US" b="1" baseline="0" dirty="0">
              <a:effectLst>
                <a:outerShdw blurRad="50800" dist="38100" dir="2700000" algn="tl" rotWithShape="0">
                  <a:prstClr val="black">
                    <a:alpha val="40000"/>
                  </a:prstClr>
                </a:outerShdw>
              </a:effectLst>
              <a:latin typeface="Arial" charset="0"/>
              <a:ea typeface="Arial" charset="0"/>
              <a:cs typeface="Arial" charset="0"/>
            </a:rPr>
            <a:t> Bullets Regarding All Aspects of Job Throughout</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B654547D-FA64-0943-93CC-5F02CC419C99}" type="parTrans" cxnId="{71EE9FCD-407B-CA45-93F7-C781C55D59BC}">
      <dgm:prSet/>
      <dgm:spPr/>
      <dgm:t>
        <a:bodyPr/>
        <a:lstStyle/>
        <a:p>
          <a:endParaRPr lang="en-US"/>
        </a:p>
      </dgm:t>
    </dgm:pt>
    <dgm:pt modelId="{3924A97B-EE8F-B341-874F-B1623A408AEF}" type="sibTrans" cxnId="{71EE9FCD-407B-CA45-93F7-C781C55D59BC}">
      <dgm:prSet/>
      <dgm:spPr/>
      <dgm:t>
        <a:bodyPr/>
        <a:lstStyle/>
        <a:p>
          <a:endParaRPr lang="en-US"/>
        </a:p>
      </dgm:t>
    </dgm:pt>
    <dgm:pt modelId="{14FB068C-1461-1040-BE6F-9CA912BC0D2F}">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6:  Create Summary of Accomplishments as it Relates to Duties</a:t>
          </a:r>
        </a:p>
      </dgm:t>
    </dgm:pt>
    <dgm:pt modelId="{C2E81816-0F86-4F46-BC35-DC2665939004}" type="parTrans" cxnId="{3577ACEA-C7B3-4540-A031-A593706B1B06}">
      <dgm:prSet/>
      <dgm:spPr/>
      <dgm:t>
        <a:bodyPr/>
        <a:lstStyle/>
        <a:p>
          <a:endParaRPr lang="en-US"/>
        </a:p>
      </dgm:t>
    </dgm:pt>
    <dgm:pt modelId="{4331D32F-A1B3-404F-B034-FBC120FB4BDC}" type="sibTrans" cxnId="{3577ACEA-C7B3-4540-A031-A593706B1B06}">
      <dgm:prSet/>
      <dgm:spPr/>
      <dgm:t>
        <a:bodyPr/>
        <a:lstStyle/>
        <a:p>
          <a:endParaRPr lang="en-US"/>
        </a:p>
      </dgm:t>
    </dgm:pt>
    <dgm:pt modelId="{0791E6AF-4530-6642-942C-A48C9742AD6E}">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7:  ID Questions &amp; Make Examples for Each</a:t>
          </a:r>
          <a:r>
            <a:rPr lang="en-US" b="1" baseline="0" dirty="0">
              <a:effectLst>
                <a:outerShdw blurRad="50800" dist="38100" dir="2700000" algn="tl" rotWithShape="0">
                  <a:prstClr val="black">
                    <a:alpha val="40000"/>
                  </a:prstClr>
                </a:outerShdw>
              </a:effectLst>
              <a:latin typeface="Arial" charset="0"/>
              <a:ea typeface="Arial" charset="0"/>
              <a:cs typeface="Arial" charset="0"/>
            </a:rPr>
            <a:t> Question</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63996432-1676-4B49-9835-6D3773520D42}" type="parTrans" cxnId="{D0E911AB-9460-7C4F-800E-EE9722714EEB}">
      <dgm:prSet/>
      <dgm:spPr/>
      <dgm:t>
        <a:bodyPr/>
        <a:lstStyle/>
        <a:p>
          <a:endParaRPr lang="en-US"/>
        </a:p>
      </dgm:t>
    </dgm:pt>
    <dgm:pt modelId="{71BD0A05-AE1F-504A-BBC7-980551617404}" type="sibTrans" cxnId="{D0E911AB-9460-7C4F-800E-EE9722714EEB}">
      <dgm:prSet/>
      <dgm:spPr/>
      <dgm:t>
        <a:bodyPr/>
        <a:lstStyle/>
        <a:p>
          <a:endParaRPr lang="en-US"/>
        </a:p>
      </dgm:t>
    </dgm:pt>
    <dgm:pt modelId="{EFEF463C-B1CD-AB46-A8E8-33D5EDB23534}">
      <dgm:prSet phldrT="[Text]"/>
      <dgm:spPr/>
      <dgm:t>
        <a:bodyPr/>
        <a:lstStyle/>
        <a:p>
          <a:r>
            <a:rPr lang="en-US" b="1" dirty="0">
              <a:effectLst>
                <a:outerShdw blurRad="50800" dist="38100" dir="2700000" algn="tl" rotWithShape="0">
                  <a:prstClr val="black">
                    <a:alpha val="40000"/>
                  </a:prstClr>
                </a:outerShdw>
              </a:effectLst>
              <a:latin typeface="Arial" charset="0"/>
              <a:ea typeface="Arial" charset="0"/>
              <a:cs typeface="Arial" charset="0"/>
            </a:rPr>
            <a:t>8: Create bullets using STAR technique</a:t>
          </a:r>
          <a:r>
            <a:rPr lang="en-US" b="1" baseline="0" dirty="0">
              <a:effectLst>
                <a:outerShdw blurRad="50800" dist="38100" dir="2700000" algn="tl" rotWithShape="0">
                  <a:prstClr val="black">
                    <a:alpha val="40000"/>
                  </a:prstClr>
                </a:outerShdw>
              </a:effectLst>
              <a:latin typeface="Arial" charset="0"/>
              <a:ea typeface="Arial" charset="0"/>
              <a:cs typeface="Arial" charset="0"/>
            </a:rPr>
            <a:t>  </a:t>
          </a:r>
          <a:endParaRPr lang="en-US" b="1" dirty="0">
            <a:effectLst>
              <a:outerShdw blurRad="50800" dist="38100" dir="2700000" algn="tl" rotWithShape="0">
                <a:prstClr val="black">
                  <a:alpha val="40000"/>
                </a:prstClr>
              </a:outerShdw>
            </a:effectLst>
            <a:latin typeface="Arial" charset="0"/>
            <a:ea typeface="Arial" charset="0"/>
            <a:cs typeface="Arial" charset="0"/>
          </a:endParaRPr>
        </a:p>
      </dgm:t>
    </dgm:pt>
    <dgm:pt modelId="{7DA6758E-4ED6-1F4A-BAE4-23964A40663C}" type="parTrans" cxnId="{5DE44D8B-A4C5-C04A-A4A6-D0EB6AFACA02}">
      <dgm:prSet/>
      <dgm:spPr/>
      <dgm:t>
        <a:bodyPr/>
        <a:lstStyle/>
        <a:p>
          <a:endParaRPr lang="en-US"/>
        </a:p>
      </dgm:t>
    </dgm:pt>
    <dgm:pt modelId="{A761B40E-362B-5B4C-88C7-D9605A79851B}" type="sibTrans" cxnId="{5DE44D8B-A4C5-C04A-A4A6-D0EB6AFACA02}">
      <dgm:prSet/>
      <dgm:spPr/>
      <dgm:t>
        <a:bodyPr/>
        <a:lstStyle/>
        <a:p>
          <a:endParaRPr lang="en-US"/>
        </a:p>
      </dgm:t>
    </dgm:pt>
    <dgm:pt modelId="{2981C289-1B98-C147-9865-8D498199E21E}" type="pres">
      <dgm:prSet presAssocID="{8C6E512F-13A5-0145-A595-B674DB1B01EA}" presName="diagram" presStyleCnt="0">
        <dgm:presLayoutVars>
          <dgm:dir/>
          <dgm:resizeHandles val="exact"/>
        </dgm:presLayoutVars>
      </dgm:prSet>
      <dgm:spPr/>
    </dgm:pt>
    <dgm:pt modelId="{7D06DBB1-25FB-E942-A80C-7C9E58D8B43D}" type="pres">
      <dgm:prSet presAssocID="{E0D1BDFB-571D-D74E-B3C5-5EB549396CC0}" presName="node" presStyleLbl="node1" presStyleIdx="0" presStyleCnt="9" custScaleX="125922" custScaleY="141032">
        <dgm:presLayoutVars>
          <dgm:bulletEnabled val="1"/>
        </dgm:presLayoutVars>
      </dgm:prSet>
      <dgm:spPr/>
    </dgm:pt>
    <dgm:pt modelId="{82D62851-C4BF-BB42-A0B3-8B4937F05CD8}" type="pres">
      <dgm:prSet presAssocID="{E7A68B6E-1536-D34A-8D97-CD168F1E8FDB}" presName="sibTrans" presStyleLbl="sibTrans2D1" presStyleIdx="0" presStyleCnt="8"/>
      <dgm:spPr/>
    </dgm:pt>
    <dgm:pt modelId="{E0E72219-CC77-614F-865B-85BFDCDAFD1C}" type="pres">
      <dgm:prSet presAssocID="{E7A68B6E-1536-D34A-8D97-CD168F1E8FDB}" presName="connectorText" presStyleLbl="sibTrans2D1" presStyleIdx="0" presStyleCnt="8"/>
      <dgm:spPr/>
    </dgm:pt>
    <dgm:pt modelId="{12DA483D-EFDF-574A-80A6-2DA4D587AF37}" type="pres">
      <dgm:prSet presAssocID="{010CE7B5-A463-864A-8A42-5955FE3C016F}" presName="node" presStyleLbl="node1" presStyleIdx="1" presStyleCnt="9" custScaleX="125922" custScaleY="141032">
        <dgm:presLayoutVars>
          <dgm:bulletEnabled val="1"/>
        </dgm:presLayoutVars>
      </dgm:prSet>
      <dgm:spPr/>
    </dgm:pt>
    <dgm:pt modelId="{83573FC9-1D9A-BB40-B5BB-E87167CB3E40}" type="pres">
      <dgm:prSet presAssocID="{6571B4E7-1BCD-234C-A4F9-5BC3C7AD984B}" presName="sibTrans" presStyleLbl="sibTrans2D1" presStyleIdx="1" presStyleCnt="8"/>
      <dgm:spPr/>
    </dgm:pt>
    <dgm:pt modelId="{BBE80C10-64F6-2448-A5C6-90EC8AD637C2}" type="pres">
      <dgm:prSet presAssocID="{6571B4E7-1BCD-234C-A4F9-5BC3C7AD984B}" presName="connectorText" presStyleLbl="sibTrans2D1" presStyleIdx="1" presStyleCnt="8"/>
      <dgm:spPr/>
    </dgm:pt>
    <dgm:pt modelId="{623C54DA-5986-BF45-A9C4-37C482B660CF}" type="pres">
      <dgm:prSet presAssocID="{F2981C2C-1C61-2442-BADC-720EEDDFFD6C}" presName="node" presStyleLbl="node1" presStyleIdx="2" presStyleCnt="9" custScaleX="125922" custScaleY="141032">
        <dgm:presLayoutVars>
          <dgm:bulletEnabled val="1"/>
        </dgm:presLayoutVars>
      </dgm:prSet>
      <dgm:spPr/>
    </dgm:pt>
    <dgm:pt modelId="{25B9C2EA-5C3C-C94B-8C66-9E73317869F9}" type="pres">
      <dgm:prSet presAssocID="{F22EE582-84E0-874C-8676-154C36831965}" presName="sibTrans" presStyleLbl="sibTrans2D1" presStyleIdx="2" presStyleCnt="8"/>
      <dgm:spPr/>
    </dgm:pt>
    <dgm:pt modelId="{FC0243F5-B94F-F44D-A2D8-AC8704C022B4}" type="pres">
      <dgm:prSet presAssocID="{F22EE582-84E0-874C-8676-154C36831965}" presName="connectorText" presStyleLbl="sibTrans2D1" presStyleIdx="2" presStyleCnt="8"/>
      <dgm:spPr/>
    </dgm:pt>
    <dgm:pt modelId="{C08A1A54-D6E9-5D48-AEA3-237CA8A84B8B}" type="pres">
      <dgm:prSet presAssocID="{62730873-1019-6D41-B90B-E4349FBA1B00}" presName="node" presStyleLbl="node1" presStyleIdx="3" presStyleCnt="9" custScaleX="125922" custScaleY="141032">
        <dgm:presLayoutVars>
          <dgm:bulletEnabled val="1"/>
        </dgm:presLayoutVars>
      </dgm:prSet>
      <dgm:spPr/>
    </dgm:pt>
    <dgm:pt modelId="{7EE25745-88D2-BD44-95F2-3ED8E3BCDEC8}" type="pres">
      <dgm:prSet presAssocID="{3EF5FC5E-14C3-F044-8A9F-115C60E69709}" presName="sibTrans" presStyleLbl="sibTrans2D1" presStyleIdx="3" presStyleCnt="8"/>
      <dgm:spPr/>
    </dgm:pt>
    <dgm:pt modelId="{DE23348C-3495-1640-9A14-78A731AF3CA4}" type="pres">
      <dgm:prSet presAssocID="{3EF5FC5E-14C3-F044-8A9F-115C60E69709}" presName="connectorText" presStyleLbl="sibTrans2D1" presStyleIdx="3" presStyleCnt="8"/>
      <dgm:spPr/>
    </dgm:pt>
    <dgm:pt modelId="{4570D4DB-D9CA-A24F-92F8-FEC20C9FA2C7}" type="pres">
      <dgm:prSet presAssocID="{81D8B2A7-7D94-6F48-9D83-9A5700BFB01B}" presName="node" presStyleLbl="node1" presStyleIdx="4" presStyleCnt="9" custScaleX="125922" custScaleY="141032">
        <dgm:presLayoutVars>
          <dgm:bulletEnabled val="1"/>
        </dgm:presLayoutVars>
      </dgm:prSet>
      <dgm:spPr/>
    </dgm:pt>
    <dgm:pt modelId="{8F0ED91C-D8D3-FC42-AA50-AFA98CAB4608}" type="pres">
      <dgm:prSet presAssocID="{82BC039F-8858-054E-98E1-0FDC60D9B8F0}" presName="sibTrans" presStyleLbl="sibTrans2D1" presStyleIdx="4" presStyleCnt="8"/>
      <dgm:spPr/>
    </dgm:pt>
    <dgm:pt modelId="{3D8623F1-D527-1740-A43A-7E8432EBF4C7}" type="pres">
      <dgm:prSet presAssocID="{82BC039F-8858-054E-98E1-0FDC60D9B8F0}" presName="connectorText" presStyleLbl="sibTrans2D1" presStyleIdx="4" presStyleCnt="8"/>
      <dgm:spPr/>
    </dgm:pt>
    <dgm:pt modelId="{AA6DAEE9-2463-5648-BC15-2B344224DAC5}" type="pres">
      <dgm:prSet presAssocID="{14FB068C-1461-1040-BE6F-9CA912BC0D2F}" presName="node" presStyleLbl="node1" presStyleIdx="5" presStyleCnt="9" custScaleX="125922" custScaleY="141032">
        <dgm:presLayoutVars>
          <dgm:bulletEnabled val="1"/>
        </dgm:presLayoutVars>
      </dgm:prSet>
      <dgm:spPr/>
    </dgm:pt>
    <dgm:pt modelId="{1ACD7A6D-7A47-7E45-A45D-F7F890BDB1F5}" type="pres">
      <dgm:prSet presAssocID="{4331D32F-A1B3-404F-B034-FBC120FB4BDC}" presName="sibTrans" presStyleLbl="sibTrans2D1" presStyleIdx="5" presStyleCnt="8"/>
      <dgm:spPr/>
    </dgm:pt>
    <dgm:pt modelId="{85FA14EA-48B8-844C-9379-D7970804A770}" type="pres">
      <dgm:prSet presAssocID="{4331D32F-A1B3-404F-B034-FBC120FB4BDC}" presName="connectorText" presStyleLbl="sibTrans2D1" presStyleIdx="5" presStyleCnt="8"/>
      <dgm:spPr/>
    </dgm:pt>
    <dgm:pt modelId="{675E0ECA-A1FC-4F49-9934-74D0E019A7F5}" type="pres">
      <dgm:prSet presAssocID="{0791E6AF-4530-6642-942C-A48C9742AD6E}" presName="node" presStyleLbl="node1" presStyleIdx="6" presStyleCnt="9" custScaleX="125922" custScaleY="141032">
        <dgm:presLayoutVars>
          <dgm:bulletEnabled val="1"/>
        </dgm:presLayoutVars>
      </dgm:prSet>
      <dgm:spPr/>
    </dgm:pt>
    <dgm:pt modelId="{9CC7240C-C74A-7146-8C11-7D4957A9AD2A}" type="pres">
      <dgm:prSet presAssocID="{71BD0A05-AE1F-504A-BBC7-980551617404}" presName="sibTrans" presStyleLbl="sibTrans2D1" presStyleIdx="6" presStyleCnt="8"/>
      <dgm:spPr/>
    </dgm:pt>
    <dgm:pt modelId="{AE4B40F6-ED4A-9141-996F-0523EAE72071}" type="pres">
      <dgm:prSet presAssocID="{71BD0A05-AE1F-504A-BBC7-980551617404}" presName="connectorText" presStyleLbl="sibTrans2D1" presStyleIdx="6" presStyleCnt="8"/>
      <dgm:spPr/>
    </dgm:pt>
    <dgm:pt modelId="{1392B2D9-1B45-4043-90EE-63630D958D4B}" type="pres">
      <dgm:prSet presAssocID="{EFEF463C-B1CD-AB46-A8E8-33D5EDB23534}" presName="node" presStyleLbl="node1" presStyleIdx="7" presStyleCnt="9" custScaleX="125922" custScaleY="141032">
        <dgm:presLayoutVars>
          <dgm:bulletEnabled val="1"/>
        </dgm:presLayoutVars>
      </dgm:prSet>
      <dgm:spPr/>
    </dgm:pt>
    <dgm:pt modelId="{910BDD9D-41C1-2D45-AD25-E9B2D7348B1A}" type="pres">
      <dgm:prSet presAssocID="{A761B40E-362B-5B4C-88C7-D9605A79851B}" presName="sibTrans" presStyleLbl="sibTrans2D1" presStyleIdx="7" presStyleCnt="8"/>
      <dgm:spPr/>
    </dgm:pt>
    <dgm:pt modelId="{FCCD3BC3-7E96-3446-96DC-F4F32B1B6FC4}" type="pres">
      <dgm:prSet presAssocID="{A761B40E-362B-5B4C-88C7-D9605A79851B}" presName="connectorText" presStyleLbl="sibTrans2D1" presStyleIdx="7" presStyleCnt="8"/>
      <dgm:spPr/>
    </dgm:pt>
    <dgm:pt modelId="{67746E0C-54A7-114A-A98E-77730B8A6CCC}" type="pres">
      <dgm:prSet presAssocID="{7581AC6F-3569-C44D-B863-A57AA0344A6A}" presName="node" presStyleLbl="node1" presStyleIdx="8" presStyleCnt="9" custScaleX="125922" custScaleY="141032">
        <dgm:presLayoutVars>
          <dgm:bulletEnabled val="1"/>
        </dgm:presLayoutVars>
      </dgm:prSet>
      <dgm:spPr/>
    </dgm:pt>
  </dgm:ptLst>
  <dgm:cxnLst>
    <dgm:cxn modelId="{05BB1202-6E4F-6340-A0F0-D01A8883440A}" srcId="{8C6E512F-13A5-0145-A595-B674DB1B01EA}" destId="{E0D1BDFB-571D-D74E-B3C5-5EB549396CC0}" srcOrd="0" destOrd="0" parTransId="{049B3540-3055-F646-B66D-B35D93825378}" sibTransId="{E7A68B6E-1536-D34A-8D97-CD168F1E8FDB}"/>
    <dgm:cxn modelId="{7478E50B-18DE-464E-97D3-27946658DF96}" type="presOf" srcId="{6571B4E7-1BCD-234C-A4F9-5BC3C7AD984B}" destId="{83573FC9-1D9A-BB40-B5BB-E87167CB3E40}" srcOrd="0" destOrd="0" presId="urn:microsoft.com/office/officeart/2005/8/layout/process5"/>
    <dgm:cxn modelId="{F5750119-F91A-CF49-97C1-7EBAF31900CA}" type="presOf" srcId="{82BC039F-8858-054E-98E1-0FDC60D9B8F0}" destId="{3D8623F1-D527-1740-A43A-7E8432EBF4C7}" srcOrd="1" destOrd="0" presId="urn:microsoft.com/office/officeart/2005/8/layout/process5"/>
    <dgm:cxn modelId="{16352028-21AB-E340-AC7D-3C6F6FC94E72}" type="presOf" srcId="{4331D32F-A1B3-404F-B034-FBC120FB4BDC}" destId="{1ACD7A6D-7A47-7E45-A45D-F7F890BDB1F5}" srcOrd="0" destOrd="0" presId="urn:microsoft.com/office/officeart/2005/8/layout/process5"/>
    <dgm:cxn modelId="{98ACCD29-BE63-C248-9497-1A97E273DF2C}" type="presOf" srcId="{71BD0A05-AE1F-504A-BBC7-980551617404}" destId="{9CC7240C-C74A-7146-8C11-7D4957A9AD2A}" srcOrd="0" destOrd="0" presId="urn:microsoft.com/office/officeart/2005/8/layout/process5"/>
    <dgm:cxn modelId="{1CE6132E-2220-0C4E-86BF-E8C2190F61FE}" type="presOf" srcId="{F22EE582-84E0-874C-8676-154C36831965}" destId="{25B9C2EA-5C3C-C94B-8C66-9E73317869F9}" srcOrd="0" destOrd="0" presId="urn:microsoft.com/office/officeart/2005/8/layout/process5"/>
    <dgm:cxn modelId="{49D4AF3C-59A7-8440-A1FF-DA9EC9B17003}" type="presOf" srcId="{62730873-1019-6D41-B90B-E4349FBA1B00}" destId="{C08A1A54-D6E9-5D48-AEA3-237CA8A84B8B}" srcOrd="0" destOrd="0" presId="urn:microsoft.com/office/officeart/2005/8/layout/process5"/>
    <dgm:cxn modelId="{22EB9B61-C497-A34E-80A9-7330C49FE451}" type="presOf" srcId="{E7A68B6E-1536-D34A-8D97-CD168F1E8FDB}" destId="{E0E72219-CC77-614F-865B-85BFDCDAFD1C}" srcOrd="1" destOrd="0" presId="urn:microsoft.com/office/officeart/2005/8/layout/process5"/>
    <dgm:cxn modelId="{954FA561-EF15-0B45-9F0F-CDAB8A2668C8}" type="presOf" srcId="{E7A68B6E-1536-D34A-8D97-CD168F1E8FDB}" destId="{82D62851-C4BF-BB42-A0B3-8B4937F05CD8}" srcOrd="0" destOrd="0" presId="urn:microsoft.com/office/officeart/2005/8/layout/process5"/>
    <dgm:cxn modelId="{62483B62-BC15-274F-953C-420449B7E0A6}" type="presOf" srcId="{7581AC6F-3569-C44D-B863-A57AA0344A6A}" destId="{67746E0C-54A7-114A-A98E-77730B8A6CCC}" srcOrd="0" destOrd="0" presId="urn:microsoft.com/office/officeart/2005/8/layout/process5"/>
    <dgm:cxn modelId="{69A15068-F8FD-834A-9BE9-954705EB42DF}" type="presOf" srcId="{4331D32F-A1B3-404F-B034-FBC120FB4BDC}" destId="{85FA14EA-48B8-844C-9379-D7970804A770}" srcOrd="1" destOrd="0" presId="urn:microsoft.com/office/officeart/2005/8/layout/process5"/>
    <dgm:cxn modelId="{E74EF44A-26D2-BC4B-9EC5-05A8D5C039A9}" type="presOf" srcId="{14FB068C-1461-1040-BE6F-9CA912BC0D2F}" destId="{AA6DAEE9-2463-5648-BC15-2B344224DAC5}" srcOrd="0" destOrd="0" presId="urn:microsoft.com/office/officeart/2005/8/layout/process5"/>
    <dgm:cxn modelId="{FE9C494B-8CCF-3A40-AA24-DDBBD3A78320}" type="presOf" srcId="{8C6E512F-13A5-0145-A595-B674DB1B01EA}" destId="{2981C289-1B98-C147-9865-8D498199E21E}" srcOrd="0" destOrd="0" presId="urn:microsoft.com/office/officeart/2005/8/layout/process5"/>
    <dgm:cxn modelId="{75376F4B-1A84-AF4A-BCDE-002F9C7ADB2F}" type="presOf" srcId="{3EF5FC5E-14C3-F044-8A9F-115C60E69709}" destId="{7EE25745-88D2-BD44-95F2-3ED8E3BCDEC8}" srcOrd="0" destOrd="0" presId="urn:microsoft.com/office/officeart/2005/8/layout/process5"/>
    <dgm:cxn modelId="{E32A236E-C270-5147-9324-1A5D86C56107}" srcId="{8C6E512F-13A5-0145-A595-B674DB1B01EA}" destId="{F2981C2C-1C61-2442-BADC-720EEDDFFD6C}" srcOrd="2" destOrd="0" parTransId="{DB4B02F9-BE1C-E34D-9AA6-DF43EE61D3DF}" sibTransId="{F22EE582-84E0-874C-8676-154C36831965}"/>
    <dgm:cxn modelId="{D365474F-567F-6F40-9BFE-B3423DCD1C2D}" srcId="{8C6E512F-13A5-0145-A595-B674DB1B01EA}" destId="{81D8B2A7-7D94-6F48-9D83-9A5700BFB01B}" srcOrd="4" destOrd="0" parTransId="{81B1FAB4-9AD8-8545-B479-764ABDD87632}" sibTransId="{82BC039F-8858-054E-98E1-0FDC60D9B8F0}"/>
    <dgm:cxn modelId="{0462DC7C-5238-FE4C-8271-E6BBEFEC3D0C}" type="presOf" srcId="{EFEF463C-B1CD-AB46-A8E8-33D5EDB23534}" destId="{1392B2D9-1B45-4043-90EE-63630D958D4B}" srcOrd="0" destOrd="0" presId="urn:microsoft.com/office/officeart/2005/8/layout/process5"/>
    <dgm:cxn modelId="{6C3DF080-9C5A-DF4D-AA51-BAFB4662423E}" type="presOf" srcId="{A761B40E-362B-5B4C-88C7-D9605A79851B}" destId="{910BDD9D-41C1-2D45-AD25-E9B2D7348B1A}" srcOrd="0" destOrd="0" presId="urn:microsoft.com/office/officeart/2005/8/layout/process5"/>
    <dgm:cxn modelId="{1D9EC389-9238-0A46-8C07-FB9DA2601BB2}" type="presOf" srcId="{6571B4E7-1BCD-234C-A4F9-5BC3C7AD984B}" destId="{BBE80C10-64F6-2448-A5C6-90EC8AD637C2}" srcOrd="1" destOrd="0" presId="urn:microsoft.com/office/officeart/2005/8/layout/process5"/>
    <dgm:cxn modelId="{5DE44D8B-A4C5-C04A-A4A6-D0EB6AFACA02}" srcId="{8C6E512F-13A5-0145-A595-B674DB1B01EA}" destId="{EFEF463C-B1CD-AB46-A8E8-33D5EDB23534}" srcOrd="7" destOrd="0" parTransId="{7DA6758E-4ED6-1F4A-BAE4-23964A40663C}" sibTransId="{A761B40E-362B-5B4C-88C7-D9605A79851B}"/>
    <dgm:cxn modelId="{5185778B-E537-C548-A68E-33CAC97286DA}" type="presOf" srcId="{010CE7B5-A463-864A-8A42-5955FE3C016F}" destId="{12DA483D-EFDF-574A-80A6-2DA4D587AF37}" srcOrd="0" destOrd="0" presId="urn:microsoft.com/office/officeart/2005/8/layout/process5"/>
    <dgm:cxn modelId="{2E6BA38D-5809-584A-881B-B6EF50587170}" type="presOf" srcId="{E0D1BDFB-571D-D74E-B3C5-5EB549396CC0}" destId="{7D06DBB1-25FB-E942-A80C-7C9E58D8B43D}" srcOrd="0" destOrd="0" presId="urn:microsoft.com/office/officeart/2005/8/layout/process5"/>
    <dgm:cxn modelId="{C8015096-AEA6-7F42-98C3-9F780288C2F7}" type="presOf" srcId="{A761B40E-362B-5B4C-88C7-D9605A79851B}" destId="{FCCD3BC3-7E96-3446-96DC-F4F32B1B6FC4}" srcOrd="1" destOrd="0" presId="urn:microsoft.com/office/officeart/2005/8/layout/process5"/>
    <dgm:cxn modelId="{FDB6DA96-9CA7-8E43-A177-51BD3F40FCE9}" type="presOf" srcId="{0791E6AF-4530-6642-942C-A48C9742AD6E}" destId="{675E0ECA-A1FC-4F49-9934-74D0E019A7F5}" srcOrd="0" destOrd="0" presId="urn:microsoft.com/office/officeart/2005/8/layout/process5"/>
    <dgm:cxn modelId="{587CF39B-ACEC-7142-95F7-6379A42761BC}" type="presOf" srcId="{F2981C2C-1C61-2442-BADC-720EEDDFFD6C}" destId="{623C54DA-5986-BF45-A9C4-37C482B660CF}" srcOrd="0" destOrd="0" presId="urn:microsoft.com/office/officeart/2005/8/layout/process5"/>
    <dgm:cxn modelId="{D0E911AB-9460-7C4F-800E-EE9722714EEB}" srcId="{8C6E512F-13A5-0145-A595-B674DB1B01EA}" destId="{0791E6AF-4530-6642-942C-A48C9742AD6E}" srcOrd="6" destOrd="0" parTransId="{63996432-1676-4B49-9835-6D3773520D42}" sibTransId="{71BD0A05-AE1F-504A-BBC7-980551617404}"/>
    <dgm:cxn modelId="{482866B7-5EB5-EC42-8827-8ED0866254D3}" type="presOf" srcId="{82BC039F-8858-054E-98E1-0FDC60D9B8F0}" destId="{8F0ED91C-D8D3-FC42-AA50-AFA98CAB4608}" srcOrd="0" destOrd="0" presId="urn:microsoft.com/office/officeart/2005/8/layout/process5"/>
    <dgm:cxn modelId="{E5D8ECB7-E446-8247-B1F7-6FAFCE0A9F6C}" srcId="{8C6E512F-13A5-0145-A595-B674DB1B01EA}" destId="{62730873-1019-6D41-B90B-E4349FBA1B00}" srcOrd="3" destOrd="0" parTransId="{76BA7F42-F84E-6C4D-8139-EC29EF2D2E98}" sibTransId="{3EF5FC5E-14C3-F044-8A9F-115C60E69709}"/>
    <dgm:cxn modelId="{26434BBB-684D-754F-9934-9475DDEF8614}" type="presOf" srcId="{F22EE582-84E0-874C-8676-154C36831965}" destId="{FC0243F5-B94F-F44D-A2D8-AC8704C022B4}" srcOrd="1" destOrd="0" presId="urn:microsoft.com/office/officeart/2005/8/layout/process5"/>
    <dgm:cxn modelId="{028120C6-6B15-614D-B2D7-38356702AE01}" type="presOf" srcId="{71BD0A05-AE1F-504A-BBC7-980551617404}" destId="{AE4B40F6-ED4A-9141-996F-0523EAE72071}" srcOrd="1" destOrd="0" presId="urn:microsoft.com/office/officeart/2005/8/layout/process5"/>
    <dgm:cxn modelId="{71EE9FCD-407B-CA45-93F7-C781C55D59BC}" srcId="{8C6E512F-13A5-0145-A595-B674DB1B01EA}" destId="{7581AC6F-3569-C44D-B863-A57AA0344A6A}" srcOrd="8" destOrd="0" parTransId="{B654547D-FA64-0943-93CC-5F02CC419C99}" sibTransId="{3924A97B-EE8F-B341-874F-B1623A408AEF}"/>
    <dgm:cxn modelId="{3577ACEA-C7B3-4540-A031-A593706B1B06}" srcId="{8C6E512F-13A5-0145-A595-B674DB1B01EA}" destId="{14FB068C-1461-1040-BE6F-9CA912BC0D2F}" srcOrd="5" destOrd="0" parTransId="{C2E81816-0F86-4F46-BC35-DC2665939004}" sibTransId="{4331D32F-A1B3-404F-B034-FBC120FB4BDC}"/>
    <dgm:cxn modelId="{28455CF3-8F15-5E48-B9B9-17864F7CE1C6}" srcId="{8C6E512F-13A5-0145-A595-B674DB1B01EA}" destId="{010CE7B5-A463-864A-8A42-5955FE3C016F}" srcOrd="1" destOrd="0" parTransId="{DC977B5A-EBCF-564E-814C-BE1C1DD50082}" sibTransId="{6571B4E7-1BCD-234C-A4F9-5BC3C7AD984B}"/>
    <dgm:cxn modelId="{7016E6F3-AF20-2247-B5E7-DD36E8E925DA}" type="presOf" srcId="{81D8B2A7-7D94-6F48-9D83-9A5700BFB01B}" destId="{4570D4DB-D9CA-A24F-92F8-FEC20C9FA2C7}" srcOrd="0" destOrd="0" presId="urn:microsoft.com/office/officeart/2005/8/layout/process5"/>
    <dgm:cxn modelId="{0D3AF5FF-7A24-D447-9B9E-6167638D0277}" type="presOf" srcId="{3EF5FC5E-14C3-F044-8A9F-115C60E69709}" destId="{DE23348C-3495-1640-9A14-78A731AF3CA4}" srcOrd="1" destOrd="0" presId="urn:microsoft.com/office/officeart/2005/8/layout/process5"/>
    <dgm:cxn modelId="{6B048AE5-5F60-1B45-9714-F17B65D46170}" type="presParOf" srcId="{2981C289-1B98-C147-9865-8D498199E21E}" destId="{7D06DBB1-25FB-E942-A80C-7C9E58D8B43D}" srcOrd="0" destOrd="0" presId="urn:microsoft.com/office/officeart/2005/8/layout/process5"/>
    <dgm:cxn modelId="{0C59C6A9-B21D-5A40-B8D5-0A1DB779DB76}" type="presParOf" srcId="{2981C289-1B98-C147-9865-8D498199E21E}" destId="{82D62851-C4BF-BB42-A0B3-8B4937F05CD8}" srcOrd="1" destOrd="0" presId="urn:microsoft.com/office/officeart/2005/8/layout/process5"/>
    <dgm:cxn modelId="{9479A98E-AA8F-DF4A-B69E-ADFF22CDE86A}" type="presParOf" srcId="{82D62851-C4BF-BB42-A0B3-8B4937F05CD8}" destId="{E0E72219-CC77-614F-865B-85BFDCDAFD1C}" srcOrd="0" destOrd="0" presId="urn:microsoft.com/office/officeart/2005/8/layout/process5"/>
    <dgm:cxn modelId="{833FBFD5-1914-EB4F-8039-35FC824049C1}" type="presParOf" srcId="{2981C289-1B98-C147-9865-8D498199E21E}" destId="{12DA483D-EFDF-574A-80A6-2DA4D587AF37}" srcOrd="2" destOrd="0" presId="urn:microsoft.com/office/officeart/2005/8/layout/process5"/>
    <dgm:cxn modelId="{427C35B6-C4BA-EB4D-8340-AD41CF6CACDB}" type="presParOf" srcId="{2981C289-1B98-C147-9865-8D498199E21E}" destId="{83573FC9-1D9A-BB40-B5BB-E87167CB3E40}" srcOrd="3" destOrd="0" presId="urn:microsoft.com/office/officeart/2005/8/layout/process5"/>
    <dgm:cxn modelId="{FFE36608-77C9-0949-85ED-1129F5FD844D}" type="presParOf" srcId="{83573FC9-1D9A-BB40-B5BB-E87167CB3E40}" destId="{BBE80C10-64F6-2448-A5C6-90EC8AD637C2}" srcOrd="0" destOrd="0" presId="urn:microsoft.com/office/officeart/2005/8/layout/process5"/>
    <dgm:cxn modelId="{B8CB5482-C3DC-BC4C-838D-3049E21BDCC7}" type="presParOf" srcId="{2981C289-1B98-C147-9865-8D498199E21E}" destId="{623C54DA-5986-BF45-A9C4-37C482B660CF}" srcOrd="4" destOrd="0" presId="urn:microsoft.com/office/officeart/2005/8/layout/process5"/>
    <dgm:cxn modelId="{D3585EBD-28AF-9B4C-867C-768671672DC4}" type="presParOf" srcId="{2981C289-1B98-C147-9865-8D498199E21E}" destId="{25B9C2EA-5C3C-C94B-8C66-9E73317869F9}" srcOrd="5" destOrd="0" presId="urn:microsoft.com/office/officeart/2005/8/layout/process5"/>
    <dgm:cxn modelId="{1042496D-7F47-1544-9728-3C4948454C71}" type="presParOf" srcId="{25B9C2EA-5C3C-C94B-8C66-9E73317869F9}" destId="{FC0243F5-B94F-F44D-A2D8-AC8704C022B4}" srcOrd="0" destOrd="0" presId="urn:microsoft.com/office/officeart/2005/8/layout/process5"/>
    <dgm:cxn modelId="{EBE65687-9DD8-3C49-97C6-D9B87CF0BD20}" type="presParOf" srcId="{2981C289-1B98-C147-9865-8D498199E21E}" destId="{C08A1A54-D6E9-5D48-AEA3-237CA8A84B8B}" srcOrd="6" destOrd="0" presId="urn:microsoft.com/office/officeart/2005/8/layout/process5"/>
    <dgm:cxn modelId="{760B4AB1-B29D-D64C-9CD4-9ED5C9D81FDF}" type="presParOf" srcId="{2981C289-1B98-C147-9865-8D498199E21E}" destId="{7EE25745-88D2-BD44-95F2-3ED8E3BCDEC8}" srcOrd="7" destOrd="0" presId="urn:microsoft.com/office/officeart/2005/8/layout/process5"/>
    <dgm:cxn modelId="{FC21F257-2376-FA4A-99EE-613D6A8EF6B6}" type="presParOf" srcId="{7EE25745-88D2-BD44-95F2-3ED8E3BCDEC8}" destId="{DE23348C-3495-1640-9A14-78A731AF3CA4}" srcOrd="0" destOrd="0" presId="urn:microsoft.com/office/officeart/2005/8/layout/process5"/>
    <dgm:cxn modelId="{6F666A75-3C5D-4A44-B074-24B9551A88B4}" type="presParOf" srcId="{2981C289-1B98-C147-9865-8D498199E21E}" destId="{4570D4DB-D9CA-A24F-92F8-FEC20C9FA2C7}" srcOrd="8" destOrd="0" presId="urn:microsoft.com/office/officeart/2005/8/layout/process5"/>
    <dgm:cxn modelId="{7C98DAA4-9543-4644-8A3F-2223A291E10D}" type="presParOf" srcId="{2981C289-1B98-C147-9865-8D498199E21E}" destId="{8F0ED91C-D8D3-FC42-AA50-AFA98CAB4608}" srcOrd="9" destOrd="0" presId="urn:microsoft.com/office/officeart/2005/8/layout/process5"/>
    <dgm:cxn modelId="{B485C02F-E47D-9C4A-B592-96396CDD9DD1}" type="presParOf" srcId="{8F0ED91C-D8D3-FC42-AA50-AFA98CAB4608}" destId="{3D8623F1-D527-1740-A43A-7E8432EBF4C7}" srcOrd="0" destOrd="0" presId="urn:microsoft.com/office/officeart/2005/8/layout/process5"/>
    <dgm:cxn modelId="{4FD62AE0-A9B9-D34C-B3DF-FCD89CB4B031}" type="presParOf" srcId="{2981C289-1B98-C147-9865-8D498199E21E}" destId="{AA6DAEE9-2463-5648-BC15-2B344224DAC5}" srcOrd="10" destOrd="0" presId="urn:microsoft.com/office/officeart/2005/8/layout/process5"/>
    <dgm:cxn modelId="{D9159EDD-8550-0D44-A5D7-49DCEA2321D7}" type="presParOf" srcId="{2981C289-1B98-C147-9865-8D498199E21E}" destId="{1ACD7A6D-7A47-7E45-A45D-F7F890BDB1F5}" srcOrd="11" destOrd="0" presId="urn:microsoft.com/office/officeart/2005/8/layout/process5"/>
    <dgm:cxn modelId="{9C3CEB44-CC8E-5941-BE56-21434A601AF4}" type="presParOf" srcId="{1ACD7A6D-7A47-7E45-A45D-F7F890BDB1F5}" destId="{85FA14EA-48B8-844C-9379-D7970804A770}" srcOrd="0" destOrd="0" presId="urn:microsoft.com/office/officeart/2005/8/layout/process5"/>
    <dgm:cxn modelId="{20F244B4-4BD7-3B45-B7A6-9892E0841605}" type="presParOf" srcId="{2981C289-1B98-C147-9865-8D498199E21E}" destId="{675E0ECA-A1FC-4F49-9934-74D0E019A7F5}" srcOrd="12" destOrd="0" presId="urn:microsoft.com/office/officeart/2005/8/layout/process5"/>
    <dgm:cxn modelId="{B5B504E8-0C71-F342-9EA4-493F43A02700}" type="presParOf" srcId="{2981C289-1B98-C147-9865-8D498199E21E}" destId="{9CC7240C-C74A-7146-8C11-7D4957A9AD2A}" srcOrd="13" destOrd="0" presId="urn:microsoft.com/office/officeart/2005/8/layout/process5"/>
    <dgm:cxn modelId="{D6B0C852-4C8C-F140-8BD9-63F03710A2A7}" type="presParOf" srcId="{9CC7240C-C74A-7146-8C11-7D4957A9AD2A}" destId="{AE4B40F6-ED4A-9141-996F-0523EAE72071}" srcOrd="0" destOrd="0" presId="urn:microsoft.com/office/officeart/2005/8/layout/process5"/>
    <dgm:cxn modelId="{ADB1B5DF-39BD-6744-983E-00521400B086}" type="presParOf" srcId="{2981C289-1B98-C147-9865-8D498199E21E}" destId="{1392B2D9-1B45-4043-90EE-63630D958D4B}" srcOrd="14" destOrd="0" presId="urn:microsoft.com/office/officeart/2005/8/layout/process5"/>
    <dgm:cxn modelId="{2E2A80DE-85D7-484B-8D91-FFA04BA02717}" type="presParOf" srcId="{2981C289-1B98-C147-9865-8D498199E21E}" destId="{910BDD9D-41C1-2D45-AD25-E9B2D7348B1A}" srcOrd="15" destOrd="0" presId="urn:microsoft.com/office/officeart/2005/8/layout/process5"/>
    <dgm:cxn modelId="{8627B838-AD66-F948-81BB-16BAEFD83865}" type="presParOf" srcId="{910BDD9D-41C1-2D45-AD25-E9B2D7348B1A}" destId="{FCCD3BC3-7E96-3446-96DC-F4F32B1B6FC4}" srcOrd="0" destOrd="0" presId="urn:microsoft.com/office/officeart/2005/8/layout/process5"/>
    <dgm:cxn modelId="{3A8B3721-50CA-7148-8B17-6F1A3AD96110}" type="presParOf" srcId="{2981C289-1B98-C147-9865-8D498199E21E}" destId="{67746E0C-54A7-114A-A98E-77730B8A6CCC}"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6DBB1-25FB-E942-A80C-7C9E58D8B43D}">
      <dsp:nvSpPr>
        <dsp:cNvPr id="0" name=""/>
        <dsp:cNvSpPr/>
      </dsp:nvSpPr>
      <dsp:spPr>
        <a:xfrm>
          <a:off x="60209" y="617"/>
          <a:ext cx="2286006" cy="15361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1:  ID Qualifications</a:t>
          </a:r>
        </a:p>
      </dsp:txBody>
      <dsp:txXfrm>
        <a:off x="105202" y="45610"/>
        <a:ext cx="2196020" cy="1446203"/>
      </dsp:txXfrm>
    </dsp:sp>
    <dsp:sp modelId="{82D62851-C4BF-BB42-A0B3-8B4937F05CD8}">
      <dsp:nvSpPr>
        <dsp:cNvPr id="0" name=""/>
        <dsp:cNvSpPr/>
      </dsp:nvSpPr>
      <dsp:spPr>
        <a:xfrm>
          <a:off x="2505971" y="543600"/>
          <a:ext cx="384867" cy="4502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505971" y="633644"/>
        <a:ext cx="269407" cy="270134"/>
      </dsp:txXfrm>
    </dsp:sp>
    <dsp:sp modelId="{12DA483D-EFDF-574A-80A6-2DA4D587AF37}">
      <dsp:nvSpPr>
        <dsp:cNvPr id="0" name=""/>
        <dsp:cNvSpPr/>
      </dsp:nvSpPr>
      <dsp:spPr>
        <a:xfrm>
          <a:off x="3072380" y="617"/>
          <a:ext cx="2286006" cy="153618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2:  Pick Out Keywords &amp; </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Make Example for Each Qualification</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3117373" y="45610"/>
        <a:ext cx="2196020" cy="1446203"/>
      </dsp:txXfrm>
    </dsp:sp>
    <dsp:sp modelId="{83573FC9-1D9A-BB40-B5BB-E87167CB3E40}">
      <dsp:nvSpPr>
        <dsp:cNvPr id="0" name=""/>
        <dsp:cNvSpPr/>
      </dsp:nvSpPr>
      <dsp:spPr>
        <a:xfrm>
          <a:off x="5518143" y="543600"/>
          <a:ext cx="384867" cy="4502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518143" y="633644"/>
        <a:ext cx="269407" cy="270134"/>
      </dsp:txXfrm>
    </dsp:sp>
    <dsp:sp modelId="{623C54DA-5986-BF45-A9C4-37C482B660CF}">
      <dsp:nvSpPr>
        <dsp:cNvPr id="0" name=""/>
        <dsp:cNvSpPr/>
      </dsp:nvSpPr>
      <dsp:spPr>
        <a:xfrm>
          <a:off x="6084552" y="617"/>
          <a:ext cx="2286006" cy="153618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3:  Create Summary of Qualifications</a:t>
          </a:r>
        </a:p>
      </dsp:txBody>
      <dsp:txXfrm>
        <a:off x="6129545" y="45610"/>
        <a:ext cx="2196020" cy="1446203"/>
      </dsp:txXfrm>
    </dsp:sp>
    <dsp:sp modelId="{25B9C2EA-5C3C-C94B-8C66-9E73317869F9}">
      <dsp:nvSpPr>
        <dsp:cNvPr id="0" name=""/>
        <dsp:cNvSpPr/>
      </dsp:nvSpPr>
      <dsp:spPr>
        <a:xfrm rot="5400000">
          <a:off x="7035121" y="1663885"/>
          <a:ext cx="384867" cy="4502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7092488" y="1696562"/>
        <a:ext cx="270134" cy="269407"/>
      </dsp:txXfrm>
    </dsp:sp>
    <dsp:sp modelId="{C08A1A54-D6E9-5D48-AEA3-237CA8A84B8B}">
      <dsp:nvSpPr>
        <dsp:cNvPr id="0" name=""/>
        <dsp:cNvSpPr/>
      </dsp:nvSpPr>
      <dsp:spPr>
        <a:xfrm>
          <a:off x="6084552" y="2262971"/>
          <a:ext cx="2286006" cy="153618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4:  ID Duties/ Requirements</a:t>
          </a:r>
        </a:p>
      </dsp:txBody>
      <dsp:txXfrm>
        <a:off x="6129545" y="2307964"/>
        <a:ext cx="2196020" cy="1446203"/>
      </dsp:txXfrm>
    </dsp:sp>
    <dsp:sp modelId="{7EE25745-88D2-BD44-95F2-3ED8E3BCDEC8}">
      <dsp:nvSpPr>
        <dsp:cNvPr id="0" name=""/>
        <dsp:cNvSpPr/>
      </dsp:nvSpPr>
      <dsp:spPr>
        <a:xfrm rot="10800000">
          <a:off x="5539928" y="2805955"/>
          <a:ext cx="384867" cy="45022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655388" y="2895999"/>
        <a:ext cx="269407" cy="270134"/>
      </dsp:txXfrm>
    </dsp:sp>
    <dsp:sp modelId="{4570D4DB-D9CA-A24F-92F8-FEC20C9FA2C7}">
      <dsp:nvSpPr>
        <dsp:cNvPr id="0" name=""/>
        <dsp:cNvSpPr/>
      </dsp:nvSpPr>
      <dsp:spPr>
        <a:xfrm>
          <a:off x="3072380" y="2262971"/>
          <a:ext cx="2286006" cy="1536189"/>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5:  Pick Out Keywords &amp; Make Examples for Each Requirement</a:t>
          </a:r>
        </a:p>
      </dsp:txBody>
      <dsp:txXfrm>
        <a:off x="3117373" y="2307964"/>
        <a:ext cx="2196020" cy="1446203"/>
      </dsp:txXfrm>
    </dsp:sp>
    <dsp:sp modelId="{8F0ED91C-D8D3-FC42-AA50-AFA98CAB4608}">
      <dsp:nvSpPr>
        <dsp:cNvPr id="0" name=""/>
        <dsp:cNvSpPr/>
      </dsp:nvSpPr>
      <dsp:spPr>
        <a:xfrm rot="10800000">
          <a:off x="2527756" y="2805955"/>
          <a:ext cx="384867" cy="45022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643216" y="2895999"/>
        <a:ext cx="269407" cy="270134"/>
      </dsp:txXfrm>
    </dsp:sp>
    <dsp:sp modelId="{AA6DAEE9-2463-5648-BC15-2B344224DAC5}">
      <dsp:nvSpPr>
        <dsp:cNvPr id="0" name=""/>
        <dsp:cNvSpPr/>
      </dsp:nvSpPr>
      <dsp:spPr>
        <a:xfrm>
          <a:off x="60209" y="2262971"/>
          <a:ext cx="2286006" cy="15361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6:  Create Summary of Accomplishments as it Relates to Duties</a:t>
          </a:r>
        </a:p>
      </dsp:txBody>
      <dsp:txXfrm>
        <a:off x="105202" y="2307964"/>
        <a:ext cx="2196020" cy="1446203"/>
      </dsp:txXfrm>
    </dsp:sp>
    <dsp:sp modelId="{1ACD7A6D-7A47-7E45-A45D-F7F890BDB1F5}">
      <dsp:nvSpPr>
        <dsp:cNvPr id="0" name=""/>
        <dsp:cNvSpPr/>
      </dsp:nvSpPr>
      <dsp:spPr>
        <a:xfrm rot="5400000">
          <a:off x="1010778" y="3926240"/>
          <a:ext cx="384867" cy="4502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68145" y="3958917"/>
        <a:ext cx="270134" cy="269407"/>
      </dsp:txXfrm>
    </dsp:sp>
    <dsp:sp modelId="{675E0ECA-A1FC-4F49-9934-74D0E019A7F5}">
      <dsp:nvSpPr>
        <dsp:cNvPr id="0" name=""/>
        <dsp:cNvSpPr/>
      </dsp:nvSpPr>
      <dsp:spPr>
        <a:xfrm>
          <a:off x="60209" y="4525326"/>
          <a:ext cx="2286006" cy="153618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7:  ID Questions &amp; Make Examples for Each</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Question</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105202" y="4570319"/>
        <a:ext cx="2196020" cy="1446203"/>
      </dsp:txXfrm>
    </dsp:sp>
    <dsp:sp modelId="{9CC7240C-C74A-7146-8C11-7D4957A9AD2A}">
      <dsp:nvSpPr>
        <dsp:cNvPr id="0" name=""/>
        <dsp:cNvSpPr/>
      </dsp:nvSpPr>
      <dsp:spPr>
        <a:xfrm>
          <a:off x="2505971" y="5068310"/>
          <a:ext cx="384867" cy="4502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505971" y="5158354"/>
        <a:ext cx="269407" cy="270134"/>
      </dsp:txXfrm>
    </dsp:sp>
    <dsp:sp modelId="{1392B2D9-1B45-4043-90EE-63630D958D4B}">
      <dsp:nvSpPr>
        <dsp:cNvPr id="0" name=""/>
        <dsp:cNvSpPr/>
      </dsp:nvSpPr>
      <dsp:spPr>
        <a:xfrm>
          <a:off x="3072380" y="4525326"/>
          <a:ext cx="2286006" cy="153618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8: Create bullets using STAR technique</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3117373" y="4570319"/>
        <a:ext cx="2196020" cy="1446203"/>
      </dsp:txXfrm>
    </dsp:sp>
    <dsp:sp modelId="{910BDD9D-41C1-2D45-AD25-E9B2D7348B1A}">
      <dsp:nvSpPr>
        <dsp:cNvPr id="0" name=""/>
        <dsp:cNvSpPr/>
      </dsp:nvSpPr>
      <dsp:spPr>
        <a:xfrm>
          <a:off x="5518143" y="5068310"/>
          <a:ext cx="384867" cy="4502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518143" y="5158354"/>
        <a:ext cx="269407" cy="270134"/>
      </dsp:txXfrm>
    </dsp:sp>
    <dsp:sp modelId="{67746E0C-54A7-114A-A98E-77730B8A6CCC}">
      <dsp:nvSpPr>
        <dsp:cNvPr id="0" name=""/>
        <dsp:cNvSpPr/>
      </dsp:nvSpPr>
      <dsp:spPr>
        <a:xfrm>
          <a:off x="6084552" y="4525326"/>
          <a:ext cx="2286006" cy="153618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9:  Layout Resume with Headings, Include</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Bullets Regarding All Aspects of Job Throughout</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6129545" y="4570319"/>
        <a:ext cx="2196020" cy="14462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6DBB1-25FB-E942-A80C-7C9E58D8B43D}">
      <dsp:nvSpPr>
        <dsp:cNvPr id="0" name=""/>
        <dsp:cNvSpPr/>
      </dsp:nvSpPr>
      <dsp:spPr>
        <a:xfrm>
          <a:off x="60209" y="617"/>
          <a:ext cx="2286006" cy="15361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1:  ID Qualifications</a:t>
          </a:r>
        </a:p>
      </dsp:txBody>
      <dsp:txXfrm>
        <a:off x="105202" y="45610"/>
        <a:ext cx="2196020" cy="1446203"/>
      </dsp:txXfrm>
    </dsp:sp>
    <dsp:sp modelId="{82D62851-C4BF-BB42-A0B3-8B4937F05CD8}">
      <dsp:nvSpPr>
        <dsp:cNvPr id="0" name=""/>
        <dsp:cNvSpPr/>
      </dsp:nvSpPr>
      <dsp:spPr>
        <a:xfrm>
          <a:off x="2505971" y="543600"/>
          <a:ext cx="384867" cy="4502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505971" y="633644"/>
        <a:ext cx="269407" cy="270134"/>
      </dsp:txXfrm>
    </dsp:sp>
    <dsp:sp modelId="{12DA483D-EFDF-574A-80A6-2DA4D587AF37}">
      <dsp:nvSpPr>
        <dsp:cNvPr id="0" name=""/>
        <dsp:cNvSpPr/>
      </dsp:nvSpPr>
      <dsp:spPr>
        <a:xfrm>
          <a:off x="3072380" y="617"/>
          <a:ext cx="2286006" cy="153618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2:  Pick Out Keywords &amp; </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Make Example for Each Qualification</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3117373" y="45610"/>
        <a:ext cx="2196020" cy="1446203"/>
      </dsp:txXfrm>
    </dsp:sp>
    <dsp:sp modelId="{83573FC9-1D9A-BB40-B5BB-E87167CB3E40}">
      <dsp:nvSpPr>
        <dsp:cNvPr id="0" name=""/>
        <dsp:cNvSpPr/>
      </dsp:nvSpPr>
      <dsp:spPr>
        <a:xfrm>
          <a:off x="5518143" y="543600"/>
          <a:ext cx="384867" cy="4502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518143" y="633644"/>
        <a:ext cx="269407" cy="270134"/>
      </dsp:txXfrm>
    </dsp:sp>
    <dsp:sp modelId="{623C54DA-5986-BF45-A9C4-37C482B660CF}">
      <dsp:nvSpPr>
        <dsp:cNvPr id="0" name=""/>
        <dsp:cNvSpPr/>
      </dsp:nvSpPr>
      <dsp:spPr>
        <a:xfrm>
          <a:off x="6084552" y="617"/>
          <a:ext cx="2286006" cy="153618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3:  Create Summary of Qualifications</a:t>
          </a:r>
        </a:p>
      </dsp:txBody>
      <dsp:txXfrm>
        <a:off x="6129545" y="45610"/>
        <a:ext cx="2196020" cy="1446203"/>
      </dsp:txXfrm>
    </dsp:sp>
    <dsp:sp modelId="{25B9C2EA-5C3C-C94B-8C66-9E73317869F9}">
      <dsp:nvSpPr>
        <dsp:cNvPr id="0" name=""/>
        <dsp:cNvSpPr/>
      </dsp:nvSpPr>
      <dsp:spPr>
        <a:xfrm rot="5400000">
          <a:off x="7035121" y="1663885"/>
          <a:ext cx="384867" cy="4502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7092488" y="1696562"/>
        <a:ext cx="270134" cy="269407"/>
      </dsp:txXfrm>
    </dsp:sp>
    <dsp:sp modelId="{C08A1A54-D6E9-5D48-AEA3-237CA8A84B8B}">
      <dsp:nvSpPr>
        <dsp:cNvPr id="0" name=""/>
        <dsp:cNvSpPr/>
      </dsp:nvSpPr>
      <dsp:spPr>
        <a:xfrm>
          <a:off x="6084552" y="2262971"/>
          <a:ext cx="2286006" cy="153618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4:  ID Duties/ Requirements</a:t>
          </a:r>
        </a:p>
      </dsp:txBody>
      <dsp:txXfrm>
        <a:off x="6129545" y="2307964"/>
        <a:ext cx="2196020" cy="1446203"/>
      </dsp:txXfrm>
    </dsp:sp>
    <dsp:sp modelId="{7EE25745-88D2-BD44-95F2-3ED8E3BCDEC8}">
      <dsp:nvSpPr>
        <dsp:cNvPr id="0" name=""/>
        <dsp:cNvSpPr/>
      </dsp:nvSpPr>
      <dsp:spPr>
        <a:xfrm rot="10800000">
          <a:off x="5539928" y="2805955"/>
          <a:ext cx="384867" cy="45022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655388" y="2895999"/>
        <a:ext cx="269407" cy="270134"/>
      </dsp:txXfrm>
    </dsp:sp>
    <dsp:sp modelId="{4570D4DB-D9CA-A24F-92F8-FEC20C9FA2C7}">
      <dsp:nvSpPr>
        <dsp:cNvPr id="0" name=""/>
        <dsp:cNvSpPr/>
      </dsp:nvSpPr>
      <dsp:spPr>
        <a:xfrm>
          <a:off x="3072380" y="2262971"/>
          <a:ext cx="2286006" cy="1536189"/>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5:  Pick Out Keywords &amp; Make Examples for Each Requirement</a:t>
          </a:r>
        </a:p>
      </dsp:txBody>
      <dsp:txXfrm>
        <a:off x="3117373" y="2307964"/>
        <a:ext cx="2196020" cy="1446203"/>
      </dsp:txXfrm>
    </dsp:sp>
    <dsp:sp modelId="{8F0ED91C-D8D3-FC42-AA50-AFA98CAB4608}">
      <dsp:nvSpPr>
        <dsp:cNvPr id="0" name=""/>
        <dsp:cNvSpPr/>
      </dsp:nvSpPr>
      <dsp:spPr>
        <a:xfrm rot="10800000">
          <a:off x="2527756" y="2805955"/>
          <a:ext cx="384867" cy="45022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643216" y="2895999"/>
        <a:ext cx="269407" cy="270134"/>
      </dsp:txXfrm>
    </dsp:sp>
    <dsp:sp modelId="{AA6DAEE9-2463-5648-BC15-2B344224DAC5}">
      <dsp:nvSpPr>
        <dsp:cNvPr id="0" name=""/>
        <dsp:cNvSpPr/>
      </dsp:nvSpPr>
      <dsp:spPr>
        <a:xfrm>
          <a:off x="60209" y="2262971"/>
          <a:ext cx="2286006" cy="153618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6:  Create Summary of Accomplishments as it Relates to Duties</a:t>
          </a:r>
        </a:p>
      </dsp:txBody>
      <dsp:txXfrm>
        <a:off x="105202" y="2307964"/>
        <a:ext cx="2196020" cy="1446203"/>
      </dsp:txXfrm>
    </dsp:sp>
    <dsp:sp modelId="{1ACD7A6D-7A47-7E45-A45D-F7F890BDB1F5}">
      <dsp:nvSpPr>
        <dsp:cNvPr id="0" name=""/>
        <dsp:cNvSpPr/>
      </dsp:nvSpPr>
      <dsp:spPr>
        <a:xfrm rot="5400000">
          <a:off x="1010778" y="3926240"/>
          <a:ext cx="384867" cy="4502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68145" y="3958917"/>
        <a:ext cx="270134" cy="269407"/>
      </dsp:txXfrm>
    </dsp:sp>
    <dsp:sp modelId="{675E0ECA-A1FC-4F49-9934-74D0E019A7F5}">
      <dsp:nvSpPr>
        <dsp:cNvPr id="0" name=""/>
        <dsp:cNvSpPr/>
      </dsp:nvSpPr>
      <dsp:spPr>
        <a:xfrm>
          <a:off x="60209" y="4525326"/>
          <a:ext cx="2286006" cy="153618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7:  ID Questions &amp; Make Examples for Each</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Question</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105202" y="4570319"/>
        <a:ext cx="2196020" cy="1446203"/>
      </dsp:txXfrm>
    </dsp:sp>
    <dsp:sp modelId="{9CC7240C-C74A-7146-8C11-7D4957A9AD2A}">
      <dsp:nvSpPr>
        <dsp:cNvPr id="0" name=""/>
        <dsp:cNvSpPr/>
      </dsp:nvSpPr>
      <dsp:spPr>
        <a:xfrm>
          <a:off x="2505971" y="5068310"/>
          <a:ext cx="384867" cy="45022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505971" y="5158354"/>
        <a:ext cx="269407" cy="270134"/>
      </dsp:txXfrm>
    </dsp:sp>
    <dsp:sp modelId="{1392B2D9-1B45-4043-90EE-63630D958D4B}">
      <dsp:nvSpPr>
        <dsp:cNvPr id="0" name=""/>
        <dsp:cNvSpPr/>
      </dsp:nvSpPr>
      <dsp:spPr>
        <a:xfrm>
          <a:off x="3072380" y="4525326"/>
          <a:ext cx="2286006" cy="153618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8: Create bullets using STAR technique</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3117373" y="4570319"/>
        <a:ext cx="2196020" cy="1446203"/>
      </dsp:txXfrm>
    </dsp:sp>
    <dsp:sp modelId="{910BDD9D-41C1-2D45-AD25-E9B2D7348B1A}">
      <dsp:nvSpPr>
        <dsp:cNvPr id="0" name=""/>
        <dsp:cNvSpPr/>
      </dsp:nvSpPr>
      <dsp:spPr>
        <a:xfrm>
          <a:off x="5518143" y="5068310"/>
          <a:ext cx="384867" cy="45022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518143" y="5158354"/>
        <a:ext cx="269407" cy="270134"/>
      </dsp:txXfrm>
    </dsp:sp>
    <dsp:sp modelId="{67746E0C-54A7-114A-A98E-77730B8A6CCC}">
      <dsp:nvSpPr>
        <dsp:cNvPr id="0" name=""/>
        <dsp:cNvSpPr/>
      </dsp:nvSpPr>
      <dsp:spPr>
        <a:xfrm>
          <a:off x="6084552" y="4525326"/>
          <a:ext cx="2286006" cy="153618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50800" dist="38100" dir="2700000" algn="tl" rotWithShape="0">
                  <a:prstClr val="black">
                    <a:alpha val="40000"/>
                  </a:prstClr>
                </a:outerShdw>
              </a:effectLst>
              <a:latin typeface="Arial" charset="0"/>
              <a:ea typeface="Arial" charset="0"/>
              <a:cs typeface="Arial" charset="0"/>
            </a:rPr>
            <a:t>9:  Layout Resume with Headings, Include</a:t>
          </a:r>
          <a:r>
            <a:rPr lang="en-US" sz="1600" b="1" kern="1200" baseline="0" dirty="0">
              <a:effectLst>
                <a:outerShdw blurRad="50800" dist="38100" dir="2700000" algn="tl" rotWithShape="0">
                  <a:prstClr val="black">
                    <a:alpha val="40000"/>
                  </a:prstClr>
                </a:outerShdw>
              </a:effectLst>
              <a:latin typeface="Arial" charset="0"/>
              <a:ea typeface="Arial" charset="0"/>
              <a:cs typeface="Arial" charset="0"/>
            </a:rPr>
            <a:t> Bullets Regarding All Aspects of Job Throughout</a:t>
          </a:r>
          <a:endParaRPr lang="en-US" sz="1600" b="1" kern="1200" dirty="0">
            <a:effectLst>
              <a:outerShdw blurRad="50800" dist="38100" dir="2700000" algn="tl" rotWithShape="0">
                <a:prstClr val="black">
                  <a:alpha val="40000"/>
                </a:prstClr>
              </a:outerShdw>
            </a:effectLst>
            <a:latin typeface="Arial" charset="0"/>
            <a:ea typeface="Arial" charset="0"/>
            <a:cs typeface="Arial" charset="0"/>
          </a:endParaRPr>
        </a:p>
      </dsp:txBody>
      <dsp:txXfrm>
        <a:off x="6129545" y="4570319"/>
        <a:ext cx="2196020" cy="14462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vl1pPr>
          </a:lstStyle>
          <a:p>
            <a:endParaRPr lang="en-US" dirty="0"/>
          </a:p>
        </p:txBody>
      </p:sp>
      <p:sp>
        <p:nvSpPr>
          <p:cNvPr id="69635" name="Rectangle 3"/>
          <p:cNvSpPr>
            <a:spLocks noGrp="1" noChangeArrowheads="1"/>
          </p:cNvSpPr>
          <p:nvPr>
            <p:ph type="dt" sz="quarter" idx="1"/>
          </p:nvPr>
        </p:nvSpPr>
        <p:spPr bwMode="auto">
          <a:xfrm>
            <a:off x="3970940" y="0"/>
            <a:ext cx="303784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vl1pPr>
          </a:lstStyle>
          <a:p>
            <a:fld id="{1D726E77-D540-430C-B8F9-6CDC0764CF50}" type="datetime1">
              <a:rPr lang="en-US"/>
              <a:pPr/>
              <a:t>8/14/2020</a:t>
            </a:fld>
            <a:endParaRPr lang="en-US" dirty="0"/>
          </a:p>
        </p:txBody>
      </p:sp>
      <p:sp>
        <p:nvSpPr>
          <p:cNvPr id="69636" name="Rectangle 4"/>
          <p:cNvSpPr>
            <a:spLocks noGrp="1" noChangeArrowheads="1"/>
          </p:cNvSpPr>
          <p:nvPr>
            <p:ph type="ftr" sz="quarter" idx="2"/>
          </p:nvPr>
        </p:nvSpPr>
        <p:spPr bwMode="auto">
          <a:xfrm>
            <a:off x="0" y="8829969"/>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vl1pPr>
          </a:lstStyle>
          <a:p>
            <a:endParaRPr lang="en-US" dirty="0"/>
          </a:p>
        </p:txBody>
      </p:sp>
      <p:sp>
        <p:nvSpPr>
          <p:cNvPr id="69637" name="Rectangle 5"/>
          <p:cNvSpPr>
            <a:spLocks noGrp="1" noChangeArrowheads="1"/>
          </p:cNvSpPr>
          <p:nvPr>
            <p:ph type="sldNum" sz="quarter" idx="3"/>
          </p:nvPr>
        </p:nvSpPr>
        <p:spPr bwMode="auto">
          <a:xfrm>
            <a:off x="3970940" y="8829969"/>
            <a:ext cx="303784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fld id="{DEFA5A1F-21DD-4C14-9E4D-E0EE84798498}" type="slidenum">
              <a:rPr lang="en-US"/>
              <a:pPr/>
              <a:t>‹#›</a:t>
            </a:fld>
            <a:endParaRPr lang="en-US" dirty="0"/>
          </a:p>
        </p:txBody>
      </p:sp>
    </p:spTree>
    <p:extLst>
      <p:ext uri="{BB962C8B-B14F-4D97-AF65-F5344CB8AC3E}">
        <p14:creationId xmlns:p14="http://schemas.microsoft.com/office/powerpoint/2010/main" val="1115334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1440" tIns="45720" rIns="91440" bIns="45720" numCol="1" anchor="t" anchorCtr="0" compatLnSpc="1">
            <a:prstTxWarp prst="textNoShape">
              <a:avLst/>
            </a:prstTxWarp>
          </a:bodyPr>
          <a:lstStyle>
            <a:lvl1pPr>
              <a:defRPr sz="1200" b="0">
                <a:latin typeface="Calibri" pitchFamily="34" charset="0"/>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wrap="square" lIns="91440" tIns="45720" rIns="91440" bIns="45720" numCol="1" anchor="t" anchorCtr="0" compatLnSpc="1">
            <a:prstTxWarp prst="textNoShape">
              <a:avLst/>
            </a:prstTxWarp>
          </a:bodyPr>
          <a:lstStyle>
            <a:lvl1pPr algn="r">
              <a:defRPr sz="1200" b="0">
                <a:latin typeface="Calibri" pitchFamily="34" charset="0"/>
              </a:defRPr>
            </a:lvl1pPr>
          </a:lstStyle>
          <a:p>
            <a:fld id="{6EF98B52-F8EB-41B4-A3FA-625638CDB241}" type="datetime1">
              <a:rPr lang="en-US"/>
              <a:pPr/>
              <a:t>8/14/2020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wrap="square" lIns="91440" tIns="45720" rIns="91440" bIns="45720" numCol="1" anchor="b" anchorCtr="0" compatLnSpc="1">
            <a:prstTxWarp prst="textNoShape">
              <a:avLst/>
            </a:prstTxWarp>
          </a:bodyPr>
          <a:lstStyle>
            <a:lvl1pPr>
              <a:defRPr sz="1200" b="0">
                <a:latin typeface="Calibri" pitchFamily="34" charset="0"/>
              </a:defRPr>
            </a:lvl1pPr>
          </a:lstStyle>
          <a:p>
            <a:endParaRPr lang="en-US" dirty="0"/>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wrap="square" lIns="91440" tIns="45720" rIns="91440" bIns="45720" numCol="1" anchor="b" anchorCtr="0" compatLnSpc="1">
            <a:prstTxWarp prst="textNoShape">
              <a:avLst/>
            </a:prstTxWarp>
          </a:bodyPr>
          <a:lstStyle>
            <a:lvl1pPr algn="r">
              <a:defRPr sz="1200" b="0">
                <a:latin typeface="Calibri" pitchFamily="34" charset="0"/>
              </a:defRPr>
            </a:lvl1pPr>
          </a:lstStyle>
          <a:p>
            <a:fld id="{1A31411F-44FD-4159-906A-33250F412C9E}" type="slidenum">
              <a:rPr lang="en-US"/>
              <a:pPr/>
              <a:t>‹#›</a:t>
            </a:fld>
            <a:endParaRPr lang="en-US" dirty="0"/>
          </a:p>
        </p:txBody>
      </p:sp>
    </p:spTree>
    <p:extLst>
      <p:ext uri="{BB962C8B-B14F-4D97-AF65-F5344CB8AC3E}">
        <p14:creationId xmlns:p14="http://schemas.microsoft.com/office/powerpoint/2010/main" val="364797683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a:t>
            </a:fld>
            <a:endParaRPr lang="en-US" dirty="0"/>
          </a:p>
        </p:txBody>
      </p:sp>
      <p:sp>
        <p:nvSpPr>
          <p:cNvPr id="6" name="Notes Placeholder 5"/>
          <p:cNvSpPr>
            <a:spLocks noGrp="1"/>
          </p:cNvSpPr>
          <p:nvPr>
            <p:ph type="body" sz="quarter"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11</a:t>
            </a:fld>
            <a:endParaRPr lang="en-US" dirty="0"/>
          </a:p>
        </p:txBody>
      </p:sp>
      <p:sp>
        <p:nvSpPr>
          <p:cNvPr id="6" name="Notes Placeholder 5"/>
          <p:cNvSpPr>
            <a:spLocks noGrp="1"/>
          </p:cNvSpPr>
          <p:nvPr>
            <p:ph type="body" sz="quarter"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12</a:t>
            </a:fld>
            <a:endParaRPr lang="en-US" dirty="0"/>
          </a:p>
        </p:txBody>
      </p:sp>
      <p:sp>
        <p:nvSpPr>
          <p:cNvPr id="5" name="Notes Placeholder 4">
            <a:extLst>
              <a:ext uri="{FF2B5EF4-FFF2-40B4-BE49-F238E27FC236}">
                <a16:creationId xmlns:a16="http://schemas.microsoft.com/office/drawing/2014/main" id="{6140E7E2-E5BC-4462-B3D1-1BB6577C8E9E}"/>
              </a:ext>
            </a:extLst>
          </p:cNvPr>
          <p:cNvSpPr>
            <a:spLocks noGrp="1"/>
          </p:cNvSpPr>
          <p:nvPr>
            <p:ph type="body" sz="quarter"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13</a:t>
            </a:fld>
            <a:endParaRPr lang="en-US" dirty="0"/>
          </a:p>
        </p:txBody>
      </p:sp>
      <p:sp>
        <p:nvSpPr>
          <p:cNvPr id="5" name="Notes Placeholder 4">
            <a:extLst>
              <a:ext uri="{FF2B5EF4-FFF2-40B4-BE49-F238E27FC236}">
                <a16:creationId xmlns:a16="http://schemas.microsoft.com/office/drawing/2014/main" id="{B54C5D66-44A9-4345-8B1D-B2CBE6B82FC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0308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14</a:t>
            </a:fld>
            <a:endParaRPr lang="en-US" dirty="0"/>
          </a:p>
        </p:txBody>
      </p:sp>
      <p:sp>
        <p:nvSpPr>
          <p:cNvPr id="5" name="Notes Placeholder 4">
            <a:extLst>
              <a:ext uri="{FF2B5EF4-FFF2-40B4-BE49-F238E27FC236}">
                <a16:creationId xmlns:a16="http://schemas.microsoft.com/office/drawing/2014/main" id="{5EDB5C63-0015-48EE-A95B-8B354A4249B6}"/>
              </a:ext>
            </a:extLst>
          </p:cNvPr>
          <p:cNvSpPr>
            <a:spLocks noGrp="1"/>
          </p:cNvSpPr>
          <p:nvPr>
            <p:ph type="body" sz="quarter" idx="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15</a:t>
            </a:fld>
            <a:endParaRPr lang="en-US" dirty="0"/>
          </a:p>
        </p:txBody>
      </p:sp>
      <p:sp>
        <p:nvSpPr>
          <p:cNvPr id="5" name="Notes Placeholder 4">
            <a:extLst>
              <a:ext uri="{FF2B5EF4-FFF2-40B4-BE49-F238E27FC236}">
                <a16:creationId xmlns:a16="http://schemas.microsoft.com/office/drawing/2014/main" id="{D66710E1-8DEE-40E4-AD2B-7506B06A8CB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2258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16</a:t>
            </a:fld>
            <a:endParaRPr lang="en-US" dirty="0"/>
          </a:p>
        </p:txBody>
      </p:sp>
      <p:sp>
        <p:nvSpPr>
          <p:cNvPr id="5" name="Notes Placeholder 4">
            <a:extLst>
              <a:ext uri="{FF2B5EF4-FFF2-40B4-BE49-F238E27FC236}">
                <a16:creationId xmlns:a16="http://schemas.microsoft.com/office/drawing/2014/main" id="{F9973498-152E-4B94-B6A0-0B973378020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59387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17</a:t>
            </a:fld>
            <a:endParaRPr lang="en-US" dirty="0"/>
          </a:p>
        </p:txBody>
      </p:sp>
      <p:sp>
        <p:nvSpPr>
          <p:cNvPr id="5" name="Notes Placeholder 4">
            <a:extLst>
              <a:ext uri="{FF2B5EF4-FFF2-40B4-BE49-F238E27FC236}">
                <a16:creationId xmlns:a16="http://schemas.microsoft.com/office/drawing/2014/main" id="{08844FBD-E8B1-4DA2-9473-79D77E79E5F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82743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18</a:t>
            </a:fld>
            <a:endParaRPr lang="en-US" dirty="0"/>
          </a:p>
        </p:txBody>
      </p:sp>
      <p:sp>
        <p:nvSpPr>
          <p:cNvPr id="5" name="Notes Placeholder 4">
            <a:extLst>
              <a:ext uri="{FF2B5EF4-FFF2-40B4-BE49-F238E27FC236}">
                <a16:creationId xmlns:a16="http://schemas.microsoft.com/office/drawing/2014/main" id="{9C4C1A4E-9722-4456-BF27-BA6FDC4B464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64843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19</a:t>
            </a:fld>
            <a:endParaRPr lang="en-US" dirty="0"/>
          </a:p>
        </p:txBody>
      </p:sp>
      <p:sp>
        <p:nvSpPr>
          <p:cNvPr id="5" name="Notes Placeholder 4">
            <a:extLst>
              <a:ext uri="{FF2B5EF4-FFF2-40B4-BE49-F238E27FC236}">
                <a16:creationId xmlns:a16="http://schemas.microsoft.com/office/drawing/2014/main" id="{A6812066-579C-4E99-B0E8-45A734C8C5B8}"/>
              </a:ext>
            </a:extLst>
          </p:cNvPr>
          <p:cNvSpPr>
            <a:spLocks noGrp="1"/>
          </p:cNvSpPr>
          <p:nvPr>
            <p:ph type="body" sz="quarter" idx="3"/>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20</a:t>
            </a:fld>
            <a:endParaRPr lang="en-US" dirty="0"/>
          </a:p>
        </p:txBody>
      </p:sp>
      <p:sp>
        <p:nvSpPr>
          <p:cNvPr id="5" name="Notes Placeholder 4">
            <a:extLst>
              <a:ext uri="{FF2B5EF4-FFF2-40B4-BE49-F238E27FC236}">
                <a16:creationId xmlns:a16="http://schemas.microsoft.com/office/drawing/2014/main" id="{158A31BB-7914-4FCA-826E-60701AEA6093}"/>
              </a:ext>
            </a:extLst>
          </p:cNvPr>
          <p:cNvSpPr>
            <a:spLocks noGrp="1"/>
          </p:cNvSpPr>
          <p:nvPr>
            <p:ph type="body" sz="quarter"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3</a:t>
            </a:fld>
            <a:endParaRPr lang="en-US" dirty="0"/>
          </a:p>
        </p:txBody>
      </p:sp>
      <p:sp>
        <p:nvSpPr>
          <p:cNvPr id="6" name="Notes Placeholder 5"/>
          <p:cNvSpPr>
            <a:spLocks noGrp="1"/>
          </p:cNvSpPr>
          <p:nvPr>
            <p:ph type="body" sz="quarter" idx="3"/>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21</a:t>
            </a:fld>
            <a:endParaRPr lang="en-US" dirty="0"/>
          </a:p>
        </p:txBody>
      </p:sp>
      <p:sp>
        <p:nvSpPr>
          <p:cNvPr id="5" name="Notes Placeholder 4">
            <a:extLst>
              <a:ext uri="{FF2B5EF4-FFF2-40B4-BE49-F238E27FC236}">
                <a16:creationId xmlns:a16="http://schemas.microsoft.com/office/drawing/2014/main" id="{BD3AF32D-4897-41E8-B79A-5EE09ED14C9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9846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22</a:t>
            </a:fld>
            <a:endParaRPr lang="en-US" dirty="0"/>
          </a:p>
        </p:txBody>
      </p:sp>
      <p:sp>
        <p:nvSpPr>
          <p:cNvPr id="6" name="Notes Placeholder 5"/>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73519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23</a:t>
            </a:fld>
            <a:endParaRPr lang="en-US" dirty="0"/>
          </a:p>
        </p:txBody>
      </p:sp>
      <p:sp>
        <p:nvSpPr>
          <p:cNvPr id="6" name="Notes Placeholder 5"/>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08431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24</a:t>
            </a:fld>
            <a:endParaRPr lang="en-US" dirty="0"/>
          </a:p>
        </p:txBody>
      </p:sp>
      <p:sp>
        <p:nvSpPr>
          <p:cNvPr id="6" name="Notes Placeholder 5"/>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36144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25</a:t>
            </a:fld>
            <a:endParaRPr lang="en-US" dirty="0"/>
          </a:p>
        </p:txBody>
      </p:sp>
      <p:sp>
        <p:nvSpPr>
          <p:cNvPr id="5" name="Notes Placeholder 4">
            <a:extLst>
              <a:ext uri="{FF2B5EF4-FFF2-40B4-BE49-F238E27FC236}">
                <a16:creationId xmlns:a16="http://schemas.microsoft.com/office/drawing/2014/main" id="{962E070C-8037-4F21-8563-846ADCB6A5B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2408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fld id="{1A31411F-44FD-4159-906A-33250F412C9E}" type="slidenum">
              <a:rPr lang="en-US" smtClean="0"/>
              <a:pPr/>
              <a:t>26</a:t>
            </a:fld>
            <a:endParaRPr lang="en-US" dirty="0"/>
          </a:p>
        </p:txBody>
      </p:sp>
      <p:sp>
        <p:nvSpPr>
          <p:cNvPr id="5" name="Notes Placeholder 4">
            <a:extLst>
              <a:ext uri="{FF2B5EF4-FFF2-40B4-BE49-F238E27FC236}">
                <a16:creationId xmlns:a16="http://schemas.microsoft.com/office/drawing/2014/main" id="{9090B6CC-C84A-42E1-A06D-C8D17F97320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5082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28</a:t>
            </a:fld>
            <a:endParaRPr lang="en-US" dirty="0"/>
          </a:p>
        </p:txBody>
      </p:sp>
    </p:spTree>
    <p:extLst>
      <p:ext uri="{BB962C8B-B14F-4D97-AF65-F5344CB8AC3E}">
        <p14:creationId xmlns:p14="http://schemas.microsoft.com/office/powerpoint/2010/main" val="2212537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34</a:t>
            </a:fld>
            <a:endParaRPr lang="en-US"/>
          </a:p>
        </p:txBody>
      </p:sp>
    </p:spTree>
    <p:extLst>
      <p:ext uri="{BB962C8B-B14F-4D97-AF65-F5344CB8AC3E}">
        <p14:creationId xmlns:p14="http://schemas.microsoft.com/office/powerpoint/2010/main" val="2215754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35</a:t>
            </a:fld>
            <a:endParaRPr lang="en-US" dirty="0"/>
          </a:p>
        </p:txBody>
      </p:sp>
    </p:spTree>
    <p:extLst>
      <p:ext uri="{BB962C8B-B14F-4D97-AF65-F5344CB8AC3E}">
        <p14:creationId xmlns:p14="http://schemas.microsoft.com/office/powerpoint/2010/main" val="305620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5"/>
          </p:nvPr>
        </p:nvSpPr>
        <p:spPr/>
        <p:txBody>
          <a:bodyPr/>
          <a:lstStyle/>
          <a:p>
            <a:fld id="{1A31411F-44FD-4159-906A-33250F412C9E}" type="slidenum">
              <a:rPr lang="en-US" smtClean="0"/>
              <a:pPr/>
              <a:t>4</a:t>
            </a:fld>
            <a:endParaRPr lang="en-US" dirty="0"/>
          </a:p>
        </p:txBody>
      </p:sp>
      <p:sp>
        <p:nvSpPr>
          <p:cNvPr id="6" name="Notes Placeholder 5">
            <a:extLst>
              <a:ext uri="{FF2B5EF4-FFF2-40B4-BE49-F238E27FC236}">
                <a16:creationId xmlns:a16="http://schemas.microsoft.com/office/drawing/2014/main" id="{5E7D7D76-EAD7-4742-9384-9DCCAB5950B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3059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36</a:t>
            </a:fld>
            <a:endParaRPr lang="en-US"/>
          </a:p>
        </p:txBody>
      </p:sp>
    </p:spTree>
    <p:extLst>
      <p:ext uri="{BB962C8B-B14F-4D97-AF65-F5344CB8AC3E}">
        <p14:creationId xmlns:p14="http://schemas.microsoft.com/office/powerpoint/2010/main" val="2722068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37</a:t>
            </a:fld>
            <a:endParaRPr lang="en-US" dirty="0"/>
          </a:p>
        </p:txBody>
      </p:sp>
    </p:spTree>
    <p:extLst>
      <p:ext uri="{BB962C8B-B14F-4D97-AF65-F5344CB8AC3E}">
        <p14:creationId xmlns:p14="http://schemas.microsoft.com/office/powerpoint/2010/main" val="3180120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38</a:t>
            </a:fld>
            <a:endParaRPr lang="en-US" dirty="0"/>
          </a:p>
        </p:txBody>
      </p:sp>
    </p:spTree>
    <p:extLst>
      <p:ext uri="{BB962C8B-B14F-4D97-AF65-F5344CB8AC3E}">
        <p14:creationId xmlns:p14="http://schemas.microsoft.com/office/powerpoint/2010/main" val="88497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39</a:t>
            </a:fld>
            <a:endParaRPr lang="en-US" dirty="0"/>
          </a:p>
        </p:txBody>
      </p:sp>
    </p:spTree>
    <p:extLst>
      <p:ext uri="{BB962C8B-B14F-4D97-AF65-F5344CB8AC3E}">
        <p14:creationId xmlns:p14="http://schemas.microsoft.com/office/powerpoint/2010/main" val="527900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40</a:t>
            </a:fld>
            <a:endParaRPr lang="en-US" dirty="0"/>
          </a:p>
        </p:txBody>
      </p:sp>
    </p:spTree>
    <p:extLst>
      <p:ext uri="{BB962C8B-B14F-4D97-AF65-F5344CB8AC3E}">
        <p14:creationId xmlns:p14="http://schemas.microsoft.com/office/powerpoint/2010/main" val="318106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42</a:t>
            </a:fld>
            <a:endParaRPr lang="en-US" dirty="0"/>
          </a:p>
        </p:txBody>
      </p:sp>
    </p:spTree>
    <p:extLst>
      <p:ext uri="{BB962C8B-B14F-4D97-AF65-F5344CB8AC3E}">
        <p14:creationId xmlns:p14="http://schemas.microsoft.com/office/powerpoint/2010/main" val="1592073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43</a:t>
            </a:fld>
            <a:endParaRPr lang="en-US"/>
          </a:p>
        </p:txBody>
      </p:sp>
    </p:spTree>
    <p:extLst>
      <p:ext uri="{BB962C8B-B14F-4D97-AF65-F5344CB8AC3E}">
        <p14:creationId xmlns:p14="http://schemas.microsoft.com/office/powerpoint/2010/main" val="3144414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31411F-44FD-4159-906A-33250F412C9E}" type="slidenum">
              <a:rPr lang="en-US" smtClean="0"/>
              <a:pPr/>
              <a:t>44</a:t>
            </a:fld>
            <a:endParaRPr lang="en-US" dirty="0"/>
          </a:p>
        </p:txBody>
      </p:sp>
    </p:spTree>
    <p:extLst>
      <p:ext uri="{BB962C8B-B14F-4D97-AF65-F5344CB8AC3E}">
        <p14:creationId xmlns:p14="http://schemas.microsoft.com/office/powerpoint/2010/main" val="4035948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45</a:t>
            </a:fld>
            <a:endParaRPr lang="en-US"/>
          </a:p>
        </p:txBody>
      </p:sp>
    </p:spTree>
    <p:extLst>
      <p:ext uri="{BB962C8B-B14F-4D97-AF65-F5344CB8AC3E}">
        <p14:creationId xmlns:p14="http://schemas.microsoft.com/office/powerpoint/2010/main" val="366181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46</a:t>
            </a:fld>
            <a:endParaRPr lang="en-US"/>
          </a:p>
        </p:txBody>
      </p:sp>
    </p:spTree>
    <p:extLst>
      <p:ext uri="{BB962C8B-B14F-4D97-AF65-F5344CB8AC3E}">
        <p14:creationId xmlns:p14="http://schemas.microsoft.com/office/powerpoint/2010/main" val="298633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5</a:t>
            </a:fld>
            <a:endParaRPr lang="en-US" dirty="0"/>
          </a:p>
        </p:txBody>
      </p:sp>
      <p:sp>
        <p:nvSpPr>
          <p:cNvPr id="6" name="Notes Placeholder 5"/>
          <p:cNvSpPr>
            <a:spLocks noGrp="1"/>
          </p:cNvSpPr>
          <p:nvPr>
            <p:ph type="body" sz="quarter" idx="3"/>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47</a:t>
            </a:fld>
            <a:endParaRPr lang="en-US"/>
          </a:p>
        </p:txBody>
      </p:sp>
    </p:spTree>
    <p:extLst>
      <p:ext uri="{BB962C8B-B14F-4D97-AF65-F5344CB8AC3E}">
        <p14:creationId xmlns:p14="http://schemas.microsoft.com/office/powerpoint/2010/main" val="974631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53</a:t>
            </a:fld>
            <a:endParaRPr lang="en-US"/>
          </a:p>
        </p:txBody>
      </p:sp>
    </p:spTree>
    <p:extLst>
      <p:ext uri="{BB962C8B-B14F-4D97-AF65-F5344CB8AC3E}">
        <p14:creationId xmlns:p14="http://schemas.microsoft.com/office/powerpoint/2010/main" val="3630762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54</a:t>
            </a:fld>
            <a:endParaRPr lang="en-US"/>
          </a:p>
        </p:txBody>
      </p:sp>
    </p:spTree>
    <p:extLst>
      <p:ext uri="{BB962C8B-B14F-4D97-AF65-F5344CB8AC3E}">
        <p14:creationId xmlns:p14="http://schemas.microsoft.com/office/powerpoint/2010/main" val="651224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3AE9-BF0E-3A42-ABD2-0581A3C12AE2}" type="slidenum">
              <a:rPr lang="en-US" smtClean="0"/>
              <a:t>55</a:t>
            </a:fld>
            <a:endParaRPr lang="en-US"/>
          </a:p>
        </p:txBody>
      </p:sp>
    </p:spTree>
    <p:extLst>
      <p:ext uri="{BB962C8B-B14F-4D97-AF65-F5344CB8AC3E}">
        <p14:creationId xmlns:p14="http://schemas.microsoft.com/office/powerpoint/2010/main" val="11416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6</a:t>
            </a:fld>
            <a:endParaRPr lang="en-US" dirty="0"/>
          </a:p>
        </p:txBody>
      </p:sp>
      <p:sp>
        <p:nvSpPr>
          <p:cNvPr id="5" name="Notes Placeholder 4">
            <a:extLst>
              <a:ext uri="{FF2B5EF4-FFF2-40B4-BE49-F238E27FC236}">
                <a16:creationId xmlns:a16="http://schemas.microsoft.com/office/drawing/2014/main" id="{EE52E449-AFBA-48A3-8E16-CC4CE4A73662}"/>
              </a:ext>
            </a:extLst>
          </p:cNvPr>
          <p:cNvSpPr>
            <a:spLocks noGrp="1"/>
          </p:cNvSpPr>
          <p:nvPr>
            <p:ph type="body" sz="quarter"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7</a:t>
            </a:fld>
            <a:endParaRPr lang="en-US" dirty="0"/>
          </a:p>
        </p:txBody>
      </p:sp>
      <p:sp>
        <p:nvSpPr>
          <p:cNvPr id="5" name="Notes Placeholder 4">
            <a:extLst>
              <a:ext uri="{FF2B5EF4-FFF2-40B4-BE49-F238E27FC236}">
                <a16:creationId xmlns:a16="http://schemas.microsoft.com/office/drawing/2014/main" id="{C0376647-C9FC-4568-A37F-CB7A4D37958D}"/>
              </a:ext>
            </a:extLst>
          </p:cNvPr>
          <p:cNvSpPr>
            <a:spLocks noGrp="1"/>
          </p:cNvSpPr>
          <p:nvPr>
            <p:ph type="body" sz="quarter"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8</a:t>
            </a:fld>
            <a:endParaRPr lang="en-US" dirty="0"/>
          </a:p>
        </p:txBody>
      </p:sp>
      <p:sp>
        <p:nvSpPr>
          <p:cNvPr id="5" name="Notes Placeholder 4">
            <a:extLst>
              <a:ext uri="{FF2B5EF4-FFF2-40B4-BE49-F238E27FC236}">
                <a16:creationId xmlns:a16="http://schemas.microsoft.com/office/drawing/2014/main" id="{5804B97C-43D0-4CED-85B8-92F27ED68151}"/>
              </a:ext>
            </a:extLst>
          </p:cNvPr>
          <p:cNvSpPr>
            <a:spLocks noGrp="1"/>
          </p:cNvSpPr>
          <p:nvPr>
            <p:ph type="body" sz="quarter"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9</a:t>
            </a:fld>
            <a:endParaRPr lang="en-US" dirty="0"/>
          </a:p>
        </p:txBody>
      </p:sp>
      <p:sp>
        <p:nvSpPr>
          <p:cNvPr id="5" name="Notes Placeholder 4">
            <a:extLst>
              <a:ext uri="{FF2B5EF4-FFF2-40B4-BE49-F238E27FC236}">
                <a16:creationId xmlns:a16="http://schemas.microsoft.com/office/drawing/2014/main" id="{C1CC5D94-5791-4AC6-A783-188CF63F14C4}"/>
              </a:ext>
            </a:extLst>
          </p:cNvPr>
          <p:cNvSpPr>
            <a:spLocks noGrp="1"/>
          </p:cNvSpPr>
          <p:nvPr>
            <p:ph type="body" sz="quarter"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4" name="Slide Number Placeholder 3"/>
          <p:cNvSpPr>
            <a:spLocks noGrp="1"/>
          </p:cNvSpPr>
          <p:nvPr>
            <p:ph type="sldNum" sz="quarter" idx="10"/>
          </p:nvPr>
        </p:nvSpPr>
        <p:spPr/>
        <p:txBody>
          <a:bodyPr/>
          <a:lstStyle/>
          <a:p>
            <a:pPr>
              <a:defRPr/>
            </a:pPr>
            <a:fld id="{5E974E34-6C9B-4062-9B97-6179342CF342}" type="slidenum">
              <a:rPr lang="en-US" smtClean="0"/>
              <a:pPr>
                <a:defRPr/>
              </a:pPr>
              <a:t>10</a:t>
            </a:fld>
            <a:endParaRPr lang="en-US" dirty="0"/>
          </a:p>
        </p:txBody>
      </p:sp>
      <p:sp>
        <p:nvSpPr>
          <p:cNvPr id="5" name="Notes Placeholder 4">
            <a:extLst>
              <a:ext uri="{FF2B5EF4-FFF2-40B4-BE49-F238E27FC236}">
                <a16:creationId xmlns:a16="http://schemas.microsoft.com/office/drawing/2014/main" id="{32F7DC46-E350-4C26-94C9-641108AB4F89}"/>
              </a:ext>
            </a:extLst>
          </p:cNvPr>
          <p:cNvSpPr>
            <a:spLocks noGrp="1"/>
          </p:cNvSpPr>
          <p:nvPr>
            <p:ph type="body" sz="quarter"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7827" name="Title Placeholder 1"/>
          <p:cNvSpPr>
            <a:spLocks noGrp="1"/>
          </p:cNvSpPr>
          <p:nvPr>
            <p:ph type="ctrTitle"/>
          </p:nvPr>
        </p:nvSpPr>
        <p:spPr>
          <a:xfrm>
            <a:off x="914400" y="3733800"/>
            <a:ext cx="10363200" cy="609600"/>
          </a:xfrm>
        </p:spPr>
        <p:txBody>
          <a:bodyPr/>
          <a:lstStyle>
            <a:lvl1pPr>
              <a:defRPr smtClean="0">
                <a:solidFill>
                  <a:srgbClr val="FFFFFF"/>
                </a:solidFill>
                <a:ea typeface="ＭＳ Ｐゴシック" pitchFamily="1" charset="-128"/>
              </a:defRPr>
            </a:lvl1pPr>
          </a:lstStyle>
          <a:p>
            <a:r>
              <a:rPr lang="en-US" dirty="0"/>
              <a:t>Click to edit Master title style</a:t>
            </a:r>
          </a:p>
        </p:txBody>
      </p:sp>
      <p:sp>
        <p:nvSpPr>
          <p:cNvPr id="77828" name="Text Placeholder 2"/>
          <p:cNvSpPr>
            <a:spLocks noGrp="1"/>
          </p:cNvSpPr>
          <p:nvPr>
            <p:ph type="subTitle" idx="1"/>
          </p:nvPr>
        </p:nvSpPr>
        <p:spPr>
          <a:xfrm>
            <a:off x="914400" y="4495800"/>
            <a:ext cx="10363200" cy="1066800"/>
          </a:xfrm>
        </p:spPr>
        <p:txBody>
          <a:bodyPr/>
          <a:lstStyle>
            <a:lvl1pPr marL="0" indent="0">
              <a:buFont typeface="Arial" charset="0"/>
              <a:buNone/>
              <a:defRPr smtClean="0">
                <a:solidFill>
                  <a:srgbClr val="FFFFFF"/>
                </a:solidFill>
                <a:ea typeface="ＭＳ Ｐゴシック" pitchFamily="1" charset="-128"/>
              </a:defRPr>
            </a:lvl1pPr>
          </a:lstStyle>
          <a:p>
            <a:r>
              <a:rPr lang="en-US"/>
              <a:t>Click to edit Master subtitle style</a:t>
            </a:r>
          </a:p>
        </p:txBody>
      </p:sp>
      <p:sp>
        <p:nvSpPr>
          <p:cNvPr id="5" name="Date Placeholder 3"/>
          <p:cNvSpPr>
            <a:spLocks noGrp="1"/>
          </p:cNvSpPr>
          <p:nvPr>
            <p:ph type="dt" sz="half" idx="10"/>
          </p:nvPr>
        </p:nvSpPr>
        <p:spPr>
          <a:xfrm>
            <a:off x="609600" y="6245225"/>
            <a:ext cx="2844800" cy="476250"/>
          </a:xfrm>
        </p:spPr>
        <p:txBody>
          <a:bodyPr/>
          <a:lstStyle>
            <a:lvl1pPr>
              <a:defRPr/>
            </a:lvl1pPr>
          </a:lstStyle>
          <a:p>
            <a:pPr>
              <a:defRPr/>
            </a:pPr>
            <a:fld id="{4C1BB94F-098A-46DD-8AF3-431DB4C8D237}" type="datetime1">
              <a:rPr lang="en-US" smtClean="0"/>
              <a:pPr>
                <a:defRPr/>
              </a:pPr>
              <a:t>8/14/2020</a:t>
            </a:fld>
            <a:endParaRPr lang="en-US" dirty="0"/>
          </a:p>
        </p:txBody>
      </p:sp>
      <p:sp>
        <p:nvSpPr>
          <p:cNvPr id="6"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8737600" y="6245225"/>
            <a:ext cx="2844800" cy="476250"/>
          </a:xfrm>
        </p:spPr>
        <p:txBody>
          <a:bodyPr/>
          <a:lstStyle>
            <a:lvl1pPr>
              <a:defRPr/>
            </a:lvl1pPr>
          </a:lstStyle>
          <a:p>
            <a:pPr>
              <a:defRPr/>
            </a:pPr>
            <a:fld id="{9563BF07-8B0E-45A7-B182-EB6CD774CEA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3AAAFC-831C-4CC9-ACB1-4B9BAD7CDC3E}" type="datetime1">
              <a:rPr lang="en-US" smtClean="0"/>
              <a:pPr>
                <a:defRPr/>
              </a:pPr>
              <a:t>8/14/2020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67BBD10-03E1-4876-814D-9A207EAF108B}"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8DE88A-E695-4945-AD8A-12778E825AB7}"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154B43A-5550-4EBD-89EA-455D7DBD5C3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BB5C04-C191-486B-8B8C-BE7260BA9FF0}"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BA4B78-B7CB-4727-863C-1627B1F2F5D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0386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4924285D-6CC0-4695-B5B7-02B621F25C29}"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3164ADC-40FB-4D4E-B76E-24302CCAE60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384800" cy="4038600"/>
          </a:xfrm>
        </p:spPr>
        <p:txBody>
          <a:bodyPr/>
          <a:lstStyle/>
          <a:p>
            <a:pPr lvl="0"/>
            <a:endParaRPr lang="en-US" noProof="0" dirty="0"/>
          </a:p>
        </p:txBody>
      </p:sp>
      <p:sp>
        <p:nvSpPr>
          <p:cNvPr id="5" name="Date Placeholder 3"/>
          <p:cNvSpPr>
            <a:spLocks noGrp="1"/>
          </p:cNvSpPr>
          <p:nvPr>
            <p:ph type="dt" sz="half" idx="10"/>
          </p:nvPr>
        </p:nvSpPr>
        <p:spPr/>
        <p:txBody>
          <a:bodyPr/>
          <a:lstStyle>
            <a:lvl1pPr>
              <a:defRPr/>
            </a:lvl1pPr>
          </a:lstStyle>
          <a:p>
            <a:pPr>
              <a:defRPr/>
            </a:pPr>
            <a:fld id="{2E7F1EA1-9A5B-4A15-9DBB-BEAE3FD244E9}" type="datetime1">
              <a:rPr lang="en-US" smtClean="0"/>
              <a:pPr>
                <a:defRPr/>
              </a:pPr>
              <a:t>8/14/2020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03D808D-BE8C-4F30-A820-2EB165B7D38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endParaRPr lang="en-US" dirty="0"/>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r>
              <a:rPr lang="en-US" dirty="0"/>
              <a:t>8/10/2010</a:t>
            </a: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62258E2F-34A9-41A8-8833-417DF3DBE73E}"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pPr>
              <a:defRPr/>
            </a:pPr>
            <a:fld id="{1035417A-C98D-441F-A950-41694453E560}" type="datetime1">
              <a:rPr lang="en-US" smtClean="0"/>
              <a:pPr>
                <a:defRPr/>
              </a:pPr>
              <a:t>8/14/2020</a:t>
            </a:fld>
            <a:endParaRPr lang="en-US" dirty="0"/>
          </a:p>
        </p:txBody>
      </p:sp>
      <p:sp>
        <p:nvSpPr>
          <p:cNvPr id="5" name="Footer Placeholder 4"/>
          <p:cNvSpPr>
            <a:spLocks noGrp="1"/>
          </p:cNvSpPr>
          <p:nvPr>
            <p:ph type="ftr" sz="quarter" idx="11"/>
          </p:nvPr>
        </p:nvSpPr>
        <p:spPr>
          <a:xfrm>
            <a:off x="3048000" y="6248775"/>
            <a:ext cx="7518400" cy="365125"/>
          </a:xfrm>
        </p:spPr>
        <p:txBody>
          <a:bodyPr/>
          <a:lstStyle>
            <a:lvl1pPr>
              <a:defRPr>
                <a:solidFill>
                  <a:schemeClr val="bg1"/>
                </a:solidFill>
              </a:defRPr>
            </a:lvl1pPr>
          </a:lstStyle>
          <a:p>
            <a:pPr>
              <a:defRPr/>
            </a:pPr>
            <a:endParaRPr lang="en-US" dirty="0"/>
          </a:p>
        </p:txBody>
      </p:sp>
      <p:sp>
        <p:nvSpPr>
          <p:cNvPr id="6" name="Slide Number Placeholder 5"/>
          <p:cNvSpPr>
            <a:spLocks noGrp="1"/>
          </p:cNvSpPr>
          <p:nvPr>
            <p:ph type="sldNum" sz="quarter" idx="12"/>
          </p:nvPr>
        </p:nvSpPr>
        <p:spPr>
          <a:xfrm>
            <a:off x="11074400" y="6248775"/>
            <a:ext cx="738717" cy="365125"/>
          </a:xfrm>
        </p:spPr>
        <p:txBody>
          <a:bodyPr/>
          <a:lstStyle/>
          <a:p>
            <a:pPr>
              <a:defRPr/>
            </a:pPr>
            <a:fld id="{E7E041A9-16EF-43C6-A81B-296A86F9068B}" type="slidenum">
              <a:rPr lang="en-US" smtClean="0"/>
              <a:pPr>
                <a:defRPr/>
              </a:pPr>
              <a:t>‹#›</a:t>
            </a:fld>
            <a:endParaRPr lang="en-US" dirty="0"/>
          </a:p>
        </p:txBody>
      </p:sp>
      <p:sp>
        <p:nvSpPr>
          <p:cNvPr id="8" name="TextBox 7"/>
          <p:cNvSpPr txBox="1"/>
          <p:nvPr/>
        </p:nvSpPr>
        <p:spPr>
          <a:xfrm>
            <a:off x="2671483" y="3110755"/>
            <a:ext cx="34787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381001" y="228600"/>
            <a:ext cx="283633"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7784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28F3D-E3C3-4441-9E4A-003296C686D6}" type="datetimeFigureOut">
              <a:rPr lang="en-US" smtClean="0"/>
              <a:t>8/14/2020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1FBC4-04E4-F746-94B6-3E3F52DA3A1D}" type="slidenum">
              <a:rPr lang="en-US" smtClean="0"/>
              <a:t>‹#›</a:t>
            </a:fld>
            <a:endParaRPr lang="en-US"/>
          </a:p>
        </p:txBody>
      </p:sp>
    </p:spTree>
    <p:extLst>
      <p:ext uri="{BB962C8B-B14F-4D97-AF65-F5344CB8AC3E}">
        <p14:creationId xmlns:p14="http://schemas.microsoft.com/office/powerpoint/2010/main" val="153931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0028F3D-E3C3-4441-9E4A-003296C686D6}"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1FBC4-04E4-F746-94B6-3E3F52DA3A1D}" type="slidenum">
              <a:rPr lang="en-US" smtClean="0"/>
              <a:t>‹#›</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866575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779F-5B2A-554E-85F9-530756750BD0}"/>
              </a:ext>
            </a:extLst>
          </p:cNvPr>
          <p:cNvSpPr>
            <a:spLocks noGrp="1"/>
          </p:cNvSpPr>
          <p:nvPr>
            <p:ph type="ctrTitle" hasCustomPrompt="1"/>
          </p:nvPr>
        </p:nvSpPr>
        <p:spPr>
          <a:xfrm>
            <a:off x="4362137" y="2001186"/>
            <a:ext cx="6295870" cy="1821305"/>
          </a:xfrm>
          <a:prstGeom prst="rect">
            <a:avLst/>
          </a:prstGeom>
        </p:spPr>
        <p:txBody>
          <a:bodyPr anchor="t">
            <a:normAutofit/>
          </a:bodyPr>
          <a:lstStyle>
            <a:lvl1pPr algn="l">
              <a:defRPr sz="3600" b="1" i="0">
                <a:solidFill>
                  <a:srgbClr val="20558A"/>
                </a:solidFill>
                <a:latin typeface="Gill Sans Nova" panose="020B0502020204020203" pitchFamily="34" charset="0"/>
              </a:defRPr>
            </a:lvl1pPr>
          </a:lstStyle>
          <a:p>
            <a:r>
              <a:rPr lang="en-US" dirty="0"/>
              <a:t>STATE OF THE DIVISION:</a:t>
            </a:r>
          </a:p>
        </p:txBody>
      </p:sp>
      <p:sp>
        <p:nvSpPr>
          <p:cNvPr id="3" name="Subtitle 2">
            <a:extLst>
              <a:ext uri="{FF2B5EF4-FFF2-40B4-BE49-F238E27FC236}">
                <a16:creationId xmlns:a16="http://schemas.microsoft.com/office/drawing/2014/main" id="{F7C49BC1-FF47-AC4F-9F97-CECE964659B7}"/>
              </a:ext>
            </a:extLst>
          </p:cNvPr>
          <p:cNvSpPr>
            <a:spLocks noGrp="1"/>
          </p:cNvSpPr>
          <p:nvPr>
            <p:ph type="subTitle" idx="1"/>
          </p:nvPr>
        </p:nvSpPr>
        <p:spPr>
          <a:xfrm>
            <a:off x="4362137" y="4691920"/>
            <a:ext cx="6290872" cy="1116769"/>
          </a:xfrm>
        </p:spPr>
        <p:txBody>
          <a:bodyPr>
            <a:normAutofit/>
          </a:bodyPr>
          <a:lstStyle>
            <a:lvl1pPr marL="0" indent="0" algn="l">
              <a:buNone/>
              <a:defRPr sz="1800" b="0" i="0">
                <a:solidFill>
                  <a:srgbClr val="20558A"/>
                </a:solidFill>
                <a:latin typeface="Gill Sans Nova Medium" panose="020B050202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2D5B941-ABB6-8242-9D94-A8F1F12D26E3}"/>
              </a:ext>
            </a:extLst>
          </p:cNvPr>
          <p:cNvSpPr>
            <a:spLocks noGrp="1"/>
          </p:cNvSpPr>
          <p:nvPr>
            <p:ph type="dt" sz="half" idx="10"/>
          </p:nvPr>
        </p:nvSpPr>
        <p:spPr>
          <a:xfrm>
            <a:off x="838200" y="6356350"/>
            <a:ext cx="2743200" cy="365125"/>
          </a:xfrm>
          <a:prstGeom prst="rect">
            <a:avLst/>
          </a:prstGeom>
        </p:spPr>
        <p:txBody>
          <a:bodyPr/>
          <a:lstStyle/>
          <a:p>
            <a:fld id="{91F840FA-F134-4438-AEB7-514B746BBE3F}" type="datetime1">
              <a:rPr lang="en-US" smtClean="0"/>
              <a:t>8/14/2020</a:t>
            </a:fld>
            <a:endParaRPr lang="en-US"/>
          </a:p>
        </p:txBody>
      </p:sp>
      <p:sp>
        <p:nvSpPr>
          <p:cNvPr id="5" name="Footer Placeholder 4">
            <a:extLst>
              <a:ext uri="{FF2B5EF4-FFF2-40B4-BE49-F238E27FC236}">
                <a16:creationId xmlns:a16="http://schemas.microsoft.com/office/drawing/2014/main" id="{F150C943-8058-9D4F-A23C-1064EADFA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AAE3C-7723-5E41-8218-9C0CB6C5BB99}"/>
              </a:ext>
            </a:extLst>
          </p:cNvPr>
          <p:cNvSpPr>
            <a:spLocks noGrp="1"/>
          </p:cNvSpPr>
          <p:nvPr>
            <p:ph type="sldNum" sz="quarter" idx="12"/>
          </p:nvPr>
        </p:nvSpPr>
        <p:spPr/>
        <p:txBody>
          <a:bodyPr/>
          <a:lstStyle/>
          <a:p>
            <a:fld id="{58CFD7B8-A2DA-FC47-A7E4-C0F2CF24B2DF}" type="slidenum">
              <a:rPr lang="en-US" smtClean="0"/>
              <a:t>‹#›</a:t>
            </a:fld>
            <a:endParaRPr lang="en-US"/>
          </a:p>
        </p:txBody>
      </p:sp>
    </p:spTree>
    <p:extLst>
      <p:ext uri="{BB962C8B-B14F-4D97-AF65-F5344CB8AC3E}">
        <p14:creationId xmlns:p14="http://schemas.microsoft.com/office/powerpoint/2010/main" val="12168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2CACCB5-5E69-4785-9984-51DF215C5276}"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89122C-15A1-4D93-9521-DC0FB023CF44}"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49060-93C1-5B4B-9CA2-7473AC9B7A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D694F5-D0CF-3142-B654-EB5402AB5FB0}"/>
              </a:ext>
            </a:extLst>
          </p:cNvPr>
          <p:cNvSpPr>
            <a:spLocks noGrp="1"/>
          </p:cNvSpPr>
          <p:nvPr>
            <p:ph type="title"/>
          </p:nvPr>
        </p:nvSpPr>
        <p:spPr>
          <a:xfrm>
            <a:off x="801897" y="1"/>
            <a:ext cx="11390103" cy="1163782"/>
          </a:xfrm>
          <a:prstGeom prst="rect">
            <a:avLst/>
          </a:prstGeom>
        </p:spPr>
        <p:txBody>
          <a:bodyPr anchor="b"/>
          <a:lstStyle>
            <a:lvl1pPr>
              <a:defRPr b="1" i="0">
                <a:latin typeface="Gill Sans Nova" panose="020B050202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6B194D-C292-404C-8413-48DB05E958F6}"/>
              </a:ext>
            </a:extLst>
          </p:cNvPr>
          <p:cNvSpPr>
            <a:spLocks noGrp="1"/>
          </p:cNvSpPr>
          <p:nvPr>
            <p:ph idx="1"/>
          </p:nvPr>
        </p:nvSpPr>
        <p:spPr>
          <a:xfrm>
            <a:off x="801897" y="1252970"/>
            <a:ext cx="10464800" cy="4351338"/>
          </a:xfrm>
        </p:spPr>
        <p:txBody>
          <a:bodyPr/>
          <a:lstStyle>
            <a:lvl1pPr>
              <a:defRPr sz="3200" b="0" i="0">
                <a:latin typeface="Gill Sans Nova Medium" panose="020B0502020204020203" pitchFamily="34" charset="0"/>
              </a:defRPr>
            </a:lvl1pPr>
            <a:lvl2pPr>
              <a:defRPr sz="2800" b="0" i="0">
                <a:latin typeface="Gill Sans Nova Medium" panose="020B0502020204020203" pitchFamily="34" charset="0"/>
              </a:defRPr>
            </a:lvl2pPr>
            <a:lvl3pPr>
              <a:defRPr b="0" i="0">
                <a:latin typeface="Gill Sans Nova Medium" panose="020B0502020204020203" pitchFamily="34" charset="0"/>
              </a:defRPr>
            </a:lvl3pPr>
            <a:lvl4pPr>
              <a:defRPr b="0" i="0">
                <a:latin typeface="Gill Sans Nova Medium" panose="020B0502020204020203" pitchFamily="34" charset="0"/>
              </a:defRPr>
            </a:lvl4pPr>
            <a:lvl5pPr>
              <a:defRPr b="0" i="0">
                <a:latin typeface="Gill Sans Nova Medium" panose="020B050202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D511AB-46DA-A24B-9908-DEA6C1678DE8}"/>
              </a:ext>
            </a:extLst>
          </p:cNvPr>
          <p:cNvSpPr>
            <a:spLocks noGrp="1"/>
          </p:cNvSpPr>
          <p:nvPr>
            <p:ph type="dt" sz="half" idx="10"/>
          </p:nvPr>
        </p:nvSpPr>
        <p:spPr>
          <a:xfrm>
            <a:off x="838200" y="6356350"/>
            <a:ext cx="2743200" cy="365125"/>
          </a:xfrm>
          <a:prstGeom prst="rect">
            <a:avLst/>
          </a:prstGeom>
        </p:spPr>
        <p:txBody>
          <a:bodyPr/>
          <a:lstStyle/>
          <a:p>
            <a:fld id="{438CF3F2-0585-4DAB-93B4-0A7FA39E6C3C}" type="datetime1">
              <a:rPr lang="en-US" smtClean="0"/>
              <a:t>8/14/2020</a:t>
            </a:fld>
            <a:endParaRPr lang="en-US"/>
          </a:p>
        </p:txBody>
      </p:sp>
      <p:sp>
        <p:nvSpPr>
          <p:cNvPr id="5" name="Footer Placeholder 4">
            <a:extLst>
              <a:ext uri="{FF2B5EF4-FFF2-40B4-BE49-F238E27FC236}">
                <a16:creationId xmlns:a16="http://schemas.microsoft.com/office/drawing/2014/main" id="{56DE9DA7-D5B5-2B41-BC0C-827970245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67594-EF04-5A49-896F-04CD131BED49}"/>
              </a:ext>
            </a:extLst>
          </p:cNvPr>
          <p:cNvSpPr>
            <a:spLocks noGrp="1"/>
          </p:cNvSpPr>
          <p:nvPr>
            <p:ph type="sldNum" sz="quarter" idx="12"/>
          </p:nvPr>
        </p:nvSpPr>
        <p:spPr/>
        <p:txBody>
          <a:bodyPr/>
          <a:lstStyle/>
          <a:p>
            <a:fld id="{58CFD7B8-A2DA-FC47-A7E4-C0F2CF24B2DF}" type="slidenum">
              <a:rPr lang="en-US" smtClean="0"/>
              <a:t>‹#›</a:t>
            </a:fld>
            <a:endParaRPr lang="en-US"/>
          </a:p>
        </p:txBody>
      </p:sp>
    </p:spTree>
    <p:extLst>
      <p:ext uri="{BB962C8B-B14F-4D97-AF65-F5344CB8AC3E}">
        <p14:creationId xmlns:p14="http://schemas.microsoft.com/office/powerpoint/2010/main" val="340083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10D880-612C-A54C-BE00-1BB1101F89A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66E14C-DE2F-8C44-ADF1-63D1A3828F95}"/>
              </a:ext>
            </a:extLst>
          </p:cNvPr>
          <p:cNvSpPr>
            <a:spLocks noGrp="1"/>
          </p:cNvSpPr>
          <p:nvPr>
            <p:ph type="title"/>
          </p:nvPr>
        </p:nvSpPr>
        <p:spPr>
          <a:xfrm>
            <a:off x="801897" y="932328"/>
            <a:ext cx="10726715" cy="1219201"/>
          </a:xfrm>
          <a:prstGeom prst="rect">
            <a:avLst/>
          </a:prstGeom>
        </p:spPr>
        <p:txBody>
          <a:bodyPr anchor="b" anchorCtr="0"/>
          <a:lstStyle>
            <a:lvl1pPr>
              <a:defRPr b="1" i="0">
                <a:solidFill>
                  <a:srgbClr val="20558A"/>
                </a:solidFill>
                <a:latin typeface="Gill Sans Nova" panose="020B0502020204020203"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id="{463EE143-11C2-0F4A-A944-5E898BAD8EB1}"/>
              </a:ext>
            </a:extLst>
          </p:cNvPr>
          <p:cNvSpPr>
            <a:spLocks noGrp="1"/>
          </p:cNvSpPr>
          <p:nvPr>
            <p:ph type="dt" sz="half" idx="10"/>
          </p:nvPr>
        </p:nvSpPr>
        <p:spPr>
          <a:xfrm>
            <a:off x="838200" y="6356350"/>
            <a:ext cx="2743200" cy="365125"/>
          </a:xfrm>
          <a:prstGeom prst="rect">
            <a:avLst/>
          </a:prstGeom>
        </p:spPr>
        <p:txBody>
          <a:bodyPr/>
          <a:lstStyle/>
          <a:p>
            <a:fld id="{69FF69C9-CBE3-4DD2-9F2E-3D464652AFA0}" type="datetime1">
              <a:rPr lang="en-US" smtClean="0"/>
              <a:t>8/14/2020</a:t>
            </a:fld>
            <a:endParaRPr lang="en-US"/>
          </a:p>
        </p:txBody>
      </p:sp>
      <p:sp>
        <p:nvSpPr>
          <p:cNvPr id="6" name="Footer Placeholder 5">
            <a:extLst>
              <a:ext uri="{FF2B5EF4-FFF2-40B4-BE49-F238E27FC236}">
                <a16:creationId xmlns:a16="http://schemas.microsoft.com/office/drawing/2014/main" id="{F9C98987-E8ED-1D42-9353-A4401DFA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84B6D-CF3B-9D49-8422-CA4F9388CB7F}"/>
              </a:ext>
            </a:extLst>
          </p:cNvPr>
          <p:cNvSpPr>
            <a:spLocks noGrp="1"/>
          </p:cNvSpPr>
          <p:nvPr>
            <p:ph type="sldNum" sz="quarter" idx="12"/>
          </p:nvPr>
        </p:nvSpPr>
        <p:spPr/>
        <p:txBody>
          <a:bodyPr/>
          <a:lstStyle/>
          <a:p>
            <a:fld id="{58CFD7B8-A2DA-FC47-A7E4-C0F2CF24B2DF}" type="slidenum">
              <a:rPr lang="en-US" smtClean="0"/>
              <a:t>‹#›</a:t>
            </a:fld>
            <a:endParaRPr lang="en-US"/>
          </a:p>
        </p:txBody>
      </p:sp>
      <p:sp>
        <p:nvSpPr>
          <p:cNvPr id="12" name="Content Placeholder 2">
            <a:extLst>
              <a:ext uri="{FF2B5EF4-FFF2-40B4-BE49-F238E27FC236}">
                <a16:creationId xmlns:a16="http://schemas.microsoft.com/office/drawing/2014/main" id="{46EB8887-AC5F-4B46-BC27-E345392FE255}"/>
              </a:ext>
            </a:extLst>
          </p:cNvPr>
          <p:cNvSpPr>
            <a:spLocks noGrp="1"/>
          </p:cNvSpPr>
          <p:nvPr>
            <p:ph idx="1"/>
          </p:nvPr>
        </p:nvSpPr>
        <p:spPr>
          <a:xfrm>
            <a:off x="801896" y="2178423"/>
            <a:ext cx="10726715" cy="4071343"/>
          </a:xfrm>
        </p:spPr>
        <p:txBody>
          <a:bodyPr/>
          <a:lstStyle>
            <a:lvl1pPr>
              <a:defRPr sz="3200"/>
            </a:lvl1pPr>
            <a:lvl2pPr>
              <a:defRPr sz="2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1605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2C015C-E389-EB4D-8B7C-0B736F5BFD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D64C98-CCA2-B540-9092-B6EC53F3A720}"/>
              </a:ext>
            </a:extLst>
          </p:cNvPr>
          <p:cNvSpPr>
            <a:spLocks noGrp="1"/>
          </p:cNvSpPr>
          <p:nvPr>
            <p:ph type="title" hasCustomPrompt="1"/>
          </p:nvPr>
        </p:nvSpPr>
        <p:spPr>
          <a:xfrm>
            <a:off x="1155123" y="1700502"/>
            <a:ext cx="10515600" cy="1153535"/>
          </a:xfrm>
          <a:prstGeom prst="rect">
            <a:avLst/>
          </a:prstGeom>
        </p:spPr>
        <p:txBody>
          <a:bodyPr anchor="t" anchorCtr="0">
            <a:normAutofit/>
          </a:bodyPr>
          <a:lstStyle>
            <a:lvl1pPr>
              <a:defRPr sz="3200" b="1" i="0">
                <a:solidFill>
                  <a:srgbClr val="20558A"/>
                </a:solidFill>
                <a:latin typeface="Gill Sans Nova" panose="020B050202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3579DAF-8A28-EE4C-8BEE-3A1C97B1262C}"/>
              </a:ext>
            </a:extLst>
          </p:cNvPr>
          <p:cNvSpPr>
            <a:spLocks noGrp="1"/>
          </p:cNvSpPr>
          <p:nvPr>
            <p:ph type="body" idx="1"/>
          </p:nvPr>
        </p:nvSpPr>
        <p:spPr>
          <a:xfrm>
            <a:off x="1155123" y="4655127"/>
            <a:ext cx="9564832" cy="1434523"/>
          </a:xfrm>
        </p:spPr>
        <p:txBody>
          <a:bodyPr>
            <a:normAutofit/>
          </a:bodyPr>
          <a:lstStyle>
            <a:lvl1pPr marL="0" indent="0">
              <a:buNone/>
              <a:defRPr sz="1800" b="0" i="0">
                <a:solidFill>
                  <a:srgbClr val="20558A"/>
                </a:solidFill>
                <a:latin typeface="Gill Sans Nova Medium" panose="020B050202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AE8164-79F0-C84C-9B49-F944B0E65CE2}"/>
              </a:ext>
            </a:extLst>
          </p:cNvPr>
          <p:cNvSpPr>
            <a:spLocks noGrp="1"/>
          </p:cNvSpPr>
          <p:nvPr>
            <p:ph type="dt" sz="half" idx="10"/>
          </p:nvPr>
        </p:nvSpPr>
        <p:spPr>
          <a:xfrm>
            <a:off x="838200" y="6356350"/>
            <a:ext cx="2743200" cy="365125"/>
          </a:xfrm>
          <a:prstGeom prst="rect">
            <a:avLst/>
          </a:prstGeom>
        </p:spPr>
        <p:txBody>
          <a:bodyPr/>
          <a:lstStyle/>
          <a:p>
            <a:fld id="{EA7622E8-9A8E-4C6D-8432-DE2417BE4E72}" type="datetime1">
              <a:rPr lang="en-US" smtClean="0"/>
              <a:t>8/14/2020</a:t>
            </a:fld>
            <a:endParaRPr lang="en-US"/>
          </a:p>
        </p:txBody>
      </p:sp>
      <p:sp>
        <p:nvSpPr>
          <p:cNvPr id="5" name="Footer Placeholder 4">
            <a:extLst>
              <a:ext uri="{FF2B5EF4-FFF2-40B4-BE49-F238E27FC236}">
                <a16:creationId xmlns:a16="http://schemas.microsoft.com/office/drawing/2014/main" id="{E3714AC1-81B3-E44B-8A96-0C260BF7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0A085-F1F2-B24B-BB9C-E9D52918BB11}"/>
              </a:ext>
            </a:extLst>
          </p:cNvPr>
          <p:cNvSpPr>
            <a:spLocks noGrp="1"/>
          </p:cNvSpPr>
          <p:nvPr>
            <p:ph type="sldNum" sz="quarter" idx="12"/>
          </p:nvPr>
        </p:nvSpPr>
        <p:spPr/>
        <p:txBody>
          <a:bodyPr/>
          <a:lstStyle/>
          <a:p>
            <a:fld id="{58CFD7B8-A2DA-FC47-A7E4-C0F2CF24B2DF}" type="slidenum">
              <a:rPr lang="en-US" smtClean="0"/>
              <a:t>‹#›</a:t>
            </a:fld>
            <a:endParaRPr lang="en-US"/>
          </a:p>
        </p:txBody>
      </p:sp>
    </p:spTree>
    <p:extLst>
      <p:ext uri="{BB962C8B-B14F-4D97-AF65-F5344CB8AC3E}">
        <p14:creationId xmlns:p14="http://schemas.microsoft.com/office/powerpoint/2010/main" val="3498168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2F71B-DA49-D44C-B4FA-4B8C01521CB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01F180-6564-0943-8FBF-0B9075CA7F6F}"/>
              </a:ext>
            </a:extLst>
          </p:cNvPr>
          <p:cNvSpPr>
            <a:spLocks noGrp="1"/>
          </p:cNvSpPr>
          <p:nvPr>
            <p:ph type="title"/>
          </p:nvPr>
        </p:nvSpPr>
        <p:spPr>
          <a:xfrm>
            <a:off x="801897" y="365126"/>
            <a:ext cx="10515600" cy="943722"/>
          </a:xfrm>
          <a:prstGeom prst="rect">
            <a:avLst/>
          </a:prstGeom>
        </p:spPr>
        <p:txBody>
          <a:bodyPr anchor="b"/>
          <a:lstStyle>
            <a:lvl1pPr>
              <a:defRPr b="1" i="0">
                <a:latin typeface="Gill Sans Nova" panose="020B0502020204020203" pitchFamily="34" charset="0"/>
              </a:defRPr>
            </a:lvl1pPr>
          </a:lstStyle>
          <a:p>
            <a:r>
              <a:rPr lang="en-US" dirty="0"/>
              <a:t>Click to edit Master title style</a:t>
            </a:r>
          </a:p>
        </p:txBody>
      </p:sp>
      <p:sp>
        <p:nvSpPr>
          <p:cNvPr id="8" name="Footer Placeholder 7">
            <a:extLst>
              <a:ext uri="{FF2B5EF4-FFF2-40B4-BE49-F238E27FC236}">
                <a16:creationId xmlns:a16="http://schemas.microsoft.com/office/drawing/2014/main" id="{33CEFDCB-3C2C-1D43-B74C-3A1102C4797B}"/>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1CCCB2-1A83-8A49-9488-9FF569AAAC9B}"/>
              </a:ext>
            </a:extLst>
          </p:cNvPr>
          <p:cNvSpPr>
            <a:spLocks noGrp="1"/>
          </p:cNvSpPr>
          <p:nvPr>
            <p:ph type="dt" sz="half" idx="10"/>
          </p:nvPr>
        </p:nvSpPr>
        <p:spPr>
          <a:xfrm>
            <a:off x="838200" y="6356350"/>
            <a:ext cx="2743200" cy="365125"/>
          </a:xfrm>
          <a:prstGeom prst="rect">
            <a:avLst/>
          </a:prstGeom>
        </p:spPr>
        <p:txBody>
          <a:bodyPr/>
          <a:lstStyle/>
          <a:p>
            <a:fld id="{0AFFC58B-9DE0-48CE-A130-8BCAD8590362}" type="datetime1">
              <a:rPr lang="en-US" smtClean="0"/>
              <a:t>8/14/2020</a:t>
            </a:fld>
            <a:endParaRPr lang="en-US"/>
          </a:p>
        </p:txBody>
      </p:sp>
      <p:sp>
        <p:nvSpPr>
          <p:cNvPr id="9" name="Slide Number Placeholder 8">
            <a:extLst>
              <a:ext uri="{FF2B5EF4-FFF2-40B4-BE49-F238E27FC236}">
                <a16:creationId xmlns:a16="http://schemas.microsoft.com/office/drawing/2014/main" id="{65FEAB7E-25AC-E440-B748-72E1700483FF}"/>
              </a:ext>
            </a:extLst>
          </p:cNvPr>
          <p:cNvSpPr>
            <a:spLocks noGrp="1"/>
          </p:cNvSpPr>
          <p:nvPr>
            <p:ph type="sldNum" sz="quarter" idx="12"/>
          </p:nvPr>
        </p:nvSpPr>
        <p:spPr/>
        <p:txBody>
          <a:bodyPr/>
          <a:lstStyle/>
          <a:p>
            <a:fld id="{58CFD7B8-A2DA-FC47-A7E4-C0F2CF24B2DF}" type="slidenum">
              <a:rPr lang="en-US" smtClean="0"/>
              <a:t>‹#›</a:t>
            </a:fld>
            <a:endParaRPr lang="en-US"/>
          </a:p>
        </p:txBody>
      </p:sp>
      <p:sp>
        <p:nvSpPr>
          <p:cNvPr id="20" name="Content Placeholder 2">
            <a:extLst>
              <a:ext uri="{FF2B5EF4-FFF2-40B4-BE49-F238E27FC236}">
                <a16:creationId xmlns:a16="http://schemas.microsoft.com/office/drawing/2014/main" id="{80DD76A9-7680-614F-A7E1-41A2D3CDF9F0}"/>
              </a:ext>
            </a:extLst>
          </p:cNvPr>
          <p:cNvSpPr>
            <a:spLocks noGrp="1"/>
          </p:cNvSpPr>
          <p:nvPr>
            <p:ph idx="1"/>
          </p:nvPr>
        </p:nvSpPr>
        <p:spPr>
          <a:xfrm>
            <a:off x="801896" y="1353670"/>
            <a:ext cx="10530667" cy="4250637"/>
          </a:xfrm>
        </p:spPr>
        <p:txBody>
          <a:bodyPr/>
          <a:lstStyle>
            <a:lvl1pPr>
              <a:defRPr sz="3200" b="0" i="0">
                <a:latin typeface="Gill Sans Nova Medium" panose="020B0502020204020203" pitchFamily="34" charset="0"/>
              </a:defRPr>
            </a:lvl1pPr>
            <a:lvl2pPr>
              <a:defRPr sz="2800" b="0" i="0">
                <a:latin typeface="Gill Sans Nova Medium" panose="020B0502020204020203" pitchFamily="34" charset="0"/>
              </a:defRPr>
            </a:lvl2pPr>
            <a:lvl3pPr>
              <a:defRPr b="0" i="0">
                <a:latin typeface="Gill Sans Nova Medium" panose="020B0502020204020203" pitchFamily="34" charset="0"/>
              </a:defRPr>
            </a:lvl3pPr>
            <a:lvl4pPr>
              <a:defRPr b="0" i="0">
                <a:latin typeface="Gill Sans Nova Medium" panose="020B0502020204020203" pitchFamily="34" charset="0"/>
              </a:defRPr>
            </a:lvl4pPr>
            <a:lvl5pPr>
              <a:defRPr b="0" i="0">
                <a:latin typeface="Gill Sans Nova Medium" panose="020B050202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2896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DF17A-5802-744B-8F64-9887244B73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01F180-6564-0943-8FBF-0B9075CA7F6F}"/>
              </a:ext>
            </a:extLst>
          </p:cNvPr>
          <p:cNvSpPr>
            <a:spLocks noGrp="1"/>
          </p:cNvSpPr>
          <p:nvPr>
            <p:ph type="title"/>
          </p:nvPr>
        </p:nvSpPr>
        <p:spPr>
          <a:xfrm>
            <a:off x="801897" y="932329"/>
            <a:ext cx="10515600" cy="1206594"/>
          </a:xfrm>
          <a:prstGeom prst="rect">
            <a:avLst/>
          </a:prstGeom>
        </p:spPr>
        <p:txBody>
          <a:bodyPr anchor="b"/>
          <a:lstStyle>
            <a:lvl1pPr>
              <a:defRPr b="1" i="0">
                <a:latin typeface="Gill Sans Nova" panose="020B0502020204020203" pitchFamily="34" charset="0"/>
              </a:defRPr>
            </a:lvl1pPr>
          </a:lstStyle>
          <a:p>
            <a:r>
              <a:rPr lang="en-US" dirty="0"/>
              <a:t>Click to edit Master title style</a:t>
            </a:r>
          </a:p>
        </p:txBody>
      </p:sp>
      <p:sp>
        <p:nvSpPr>
          <p:cNvPr id="8" name="Footer Placeholder 7">
            <a:extLst>
              <a:ext uri="{FF2B5EF4-FFF2-40B4-BE49-F238E27FC236}">
                <a16:creationId xmlns:a16="http://schemas.microsoft.com/office/drawing/2014/main" id="{33CEFDCB-3C2C-1D43-B74C-3A1102C4797B}"/>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1CCCB2-1A83-8A49-9488-9FF569AAAC9B}"/>
              </a:ext>
            </a:extLst>
          </p:cNvPr>
          <p:cNvSpPr>
            <a:spLocks noGrp="1"/>
          </p:cNvSpPr>
          <p:nvPr>
            <p:ph type="dt" sz="half" idx="10"/>
          </p:nvPr>
        </p:nvSpPr>
        <p:spPr>
          <a:xfrm>
            <a:off x="838200" y="6356350"/>
            <a:ext cx="2743200" cy="365125"/>
          </a:xfrm>
          <a:prstGeom prst="rect">
            <a:avLst/>
          </a:prstGeom>
        </p:spPr>
        <p:txBody>
          <a:bodyPr/>
          <a:lstStyle/>
          <a:p>
            <a:fld id="{76A49CEB-FFD1-4AA8-84E2-C2E6AB2A2FC3}" type="datetime1">
              <a:rPr lang="en-US" smtClean="0"/>
              <a:t>8/14/2020</a:t>
            </a:fld>
            <a:endParaRPr lang="en-US"/>
          </a:p>
        </p:txBody>
      </p:sp>
      <p:sp>
        <p:nvSpPr>
          <p:cNvPr id="9" name="Slide Number Placeholder 8">
            <a:extLst>
              <a:ext uri="{FF2B5EF4-FFF2-40B4-BE49-F238E27FC236}">
                <a16:creationId xmlns:a16="http://schemas.microsoft.com/office/drawing/2014/main" id="{65FEAB7E-25AC-E440-B748-72E1700483FF}"/>
              </a:ext>
            </a:extLst>
          </p:cNvPr>
          <p:cNvSpPr>
            <a:spLocks noGrp="1"/>
          </p:cNvSpPr>
          <p:nvPr>
            <p:ph type="sldNum" sz="quarter" idx="12"/>
          </p:nvPr>
        </p:nvSpPr>
        <p:spPr/>
        <p:txBody>
          <a:bodyPr/>
          <a:lstStyle/>
          <a:p>
            <a:fld id="{58CFD7B8-A2DA-FC47-A7E4-C0F2CF24B2DF}" type="slidenum">
              <a:rPr lang="en-US" smtClean="0"/>
              <a:t>‹#›</a:t>
            </a:fld>
            <a:endParaRPr lang="en-US"/>
          </a:p>
        </p:txBody>
      </p:sp>
      <p:sp>
        <p:nvSpPr>
          <p:cNvPr id="20" name="Content Placeholder 2">
            <a:extLst>
              <a:ext uri="{FF2B5EF4-FFF2-40B4-BE49-F238E27FC236}">
                <a16:creationId xmlns:a16="http://schemas.microsoft.com/office/drawing/2014/main" id="{80DD76A9-7680-614F-A7E1-41A2D3CDF9F0}"/>
              </a:ext>
            </a:extLst>
          </p:cNvPr>
          <p:cNvSpPr>
            <a:spLocks noGrp="1"/>
          </p:cNvSpPr>
          <p:nvPr>
            <p:ph idx="1"/>
          </p:nvPr>
        </p:nvSpPr>
        <p:spPr>
          <a:xfrm>
            <a:off x="801897" y="2169458"/>
            <a:ext cx="10523172" cy="4250637"/>
          </a:xfrm>
        </p:spPr>
        <p:txBody>
          <a:bodyPr/>
          <a:lstStyle>
            <a:lvl1pPr>
              <a:defRPr sz="3200" b="0" i="0">
                <a:latin typeface="Gill Sans Nova Medium" panose="020B0502020204020203" pitchFamily="34" charset="0"/>
              </a:defRPr>
            </a:lvl1pPr>
            <a:lvl2pPr>
              <a:defRPr sz="2800" b="0" i="0">
                <a:latin typeface="Gill Sans Nova Medium" panose="020B0502020204020203" pitchFamily="34" charset="0"/>
              </a:defRPr>
            </a:lvl2pPr>
            <a:lvl3pPr>
              <a:defRPr b="0" i="0">
                <a:latin typeface="Gill Sans Nova Medium" panose="020B0502020204020203" pitchFamily="34" charset="0"/>
              </a:defRPr>
            </a:lvl3pPr>
            <a:lvl4pPr>
              <a:defRPr b="0" i="0">
                <a:latin typeface="Gill Sans Nova Medium" panose="020B0502020204020203" pitchFamily="34" charset="0"/>
              </a:defRPr>
            </a:lvl4pPr>
            <a:lvl5pPr>
              <a:defRPr b="0" i="0">
                <a:latin typeface="Gill Sans Nova Medium" panose="020B050202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886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92B2A8-B41F-B140-9526-DDE08715055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D64C98-CCA2-B540-9092-B6EC53F3A720}"/>
              </a:ext>
            </a:extLst>
          </p:cNvPr>
          <p:cNvSpPr>
            <a:spLocks noGrp="1"/>
          </p:cNvSpPr>
          <p:nvPr>
            <p:ph type="title" hasCustomPrompt="1"/>
          </p:nvPr>
        </p:nvSpPr>
        <p:spPr>
          <a:xfrm>
            <a:off x="1155123" y="1700502"/>
            <a:ext cx="8181917" cy="1153535"/>
          </a:xfrm>
          <a:prstGeom prst="rect">
            <a:avLst/>
          </a:prstGeom>
        </p:spPr>
        <p:txBody>
          <a:bodyPr anchor="b">
            <a:normAutofit/>
          </a:bodyPr>
          <a:lstStyle>
            <a:lvl1pPr>
              <a:defRPr sz="3200" b="1" i="0">
                <a:solidFill>
                  <a:srgbClr val="20558A"/>
                </a:solidFill>
                <a:latin typeface="Gill Sans Nova" panose="020B050202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3579DAF-8A28-EE4C-8BEE-3A1C97B1262C}"/>
              </a:ext>
            </a:extLst>
          </p:cNvPr>
          <p:cNvSpPr>
            <a:spLocks noGrp="1"/>
          </p:cNvSpPr>
          <p:nvPr>
            <p:ph type="body" idx="1"/>
          </p:nvPr>
        </p:nvSpPr>
        <p:spPr>
          <a:xfrm>
            <a:off x="1155123" y="5020235"/>
            <a:ext cx="8181917" cy="1069415"/>
          </a:xfrm>
        </p:spPr>
        <p:txBody>
          <a:bodyPr>
            <a:normAutofit/>
          </a:bodyPr>
          <a:lstStyle>
            <a:lvl1pPr marL="0" indent="0">
              <a:buNone/>
              <a:defRPr sz="1800">
                <a:solidFill>
                  <a:srgbClr val="20558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AE8164-79F0-C84C-9B49-F944B0E65CE2}"/>
              </a:ext>
            </a:extLst>
          </p:cNvPr>
          <p:cNvSpPr>
            <a:spLocks noGrp="1"/>
          </p:cNvSpPr>
          <p:nvPr>
            <p:ph type="dt" sz="half" idx="10"/>
          </p:nvPr>
        </p:nvSpPr>
        <p:spPr>
          <a:xfrm>
            <a:off x="838200" y="6356350"/>
            <a:ext cx="2743200" cy="365125"/>
          </a:xfrm>
          <a:prstGeom prst="rect">
            <a:avLst/>
          </a:prstGeom>
        </p:spPr>
        <p:txBody>
          <a:bodyPr/>
          <a:lstStyle/>
          <a:p>
            <a:fld id="{74C8C35E-D671-416B-A239-D79893A5229D}" type="datetime1">
              <a:rPr lang="en-US" smtClean="0"/>
              <a:t>8/14/2020</a:t>
            </a:fld>
            <a:endParaRPr lang="en-US"/>
          </a:p>
        </p:txBody>
      </p:sp>
      <p:sp>
        <p:nvSpPr>
          <p:cNvPr id="5" name="Footer Placeholder 4">
            <a:extLst>
              <a:ext uri="{FF2B5EF4-FFF2-40B4-BE49-F238E27FC236}">
                <a16:creationId xmlns:a16="http://schemas.microsoft.com/office/drawing/2014/main" id="{E3714AC1-81B3-E44B-8A96-0C260BF7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0A085-F1F2-B24B-BB9C-E9D52918BB11}"/>
              </a:ext>
            </a:extLst>
          </p:cNvPr>
          <p:cNvSpPr>
            <a:spLocks noGrp="1"/>
          </p:cNvSpPr>
          <p:nvPr>
            <p:ph type="sldNum" sz="quarter" idx="12"/>
          </p:nvPr>
        </p:nvSpPr>
        <p:spPr/>
        <p:txBody>
          <a:bodyPr/>
          <a:lstStyle/>
          <a:p>
            <a:fld id="{58CFD7B8-A2DA-FC47-A7E4-C0F2CF24B2DF}" type="slidenum">
              <a:rPr lang="en-US" smtClean="0"/>
              <a:t>‹#›</a:t>
            </a:fld>
            <a:endParaRPr lang="en-US"/>
          </a:p>
        </p:txBody>
      </p:sp>
    </p:spTree>
    <p:extLst>
      <p:ext uri="{BB962C8B-B14F-4D97-AF65-F5344CB8AC3E}">
        <p14:creationId xmlns:p14="http://schemas.microsoft.com/office/powerpoint/2010/main" val="275159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C6821F9-55E5-43AC-B011-04448BC54ECB}"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2823D7F-0D67-47DA-97C2-DC43082D226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035417A-C98D-441F-A950-41694453E560}" type="datetime1">
              <a:rPr lang="en-US" smtClean="0"/>
              <a:pPr>
                <a:defRPr/>
              </a:pPr>
              <a:t>8/14/2020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E041A9-16EF-43C6-A81B-296A86F9068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B3A1F7-57D8-4693-8BF9-C3D41142587E}" type="datetime1">
              <a:rPr lang="en-US" smtClean="0"/>
              <a:pPr>
                <a:defRPr/>
              </a:pPr>
              <a:t>8/14/2020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D0422E3-D231-4991-81F1-99088F828B9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743990-C61C-47B0-92DC-F47FC839862D}" type="datetime1">
              <a:rPr lang="en-US" smtClean="0"/>
              <a:pPr>
                <a:defRPr/>
              </a:pPr>
              <a:t>8/14/2020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DF28044-B499-4FB1-91A6-54C1F52CBA5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C585AEF-6346-4427-A3D6-F5FBDB3D9DDD}" type="datetime1">
              <a:rPr lang="en-US" smtClean="0"/>
              <a:pPr>
                <a:defRPr/>
              </a:pPr>
              <a:t>8/14/2020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15185C7-EC64-4E36-AB8A-B11A42B726E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981EDD-9D83-436D-B9F7-0EAD135F589B}" type="datetime1">
              <a:rPr lang="en-US" smtClean="0"/>
              <a:pPr>
                <a:defRPr/>
              </a:pPr>
              <a:t>8/14/2020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DF078C5-34F4-448C-B897-401261EAAF7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E68F72-0397-418A-8A6F-803DA45993DA}" type="datetime1">
              <a:rPr lang="en-US" smtClean="0"/>
              <a:pPr>
                <a:defRPr/>
              </a:pPr>
              <a:t>8/14/2020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4FCD5D0-8390-4A8B-A8DB-BADBCF87B15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609600" y="1600200"/>
            <a:ext cx="10972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chemeClr val="bg1"/>
                </a:solidFill>
                <a:latin typeface="Arial"/>
                <a:ea typeface="ＭＳ Ｐゴシック" pitchFamily="1" charset="-128"/>
                <a:cs typeface="+mn-cs"/>
              </a:defRPr>
            </a:lvl1pPr>
          </a:lstStyle>
          <a:p>
            <a:pPr>
              <a:defRPr/>
            </a:pPr>
            <a:fld id="{037255D4-F67B-4A93-8285-D9134B9E93C9}" type="datetime1">
              <a:rPr lang="en-US" smtClean="0"/>
              <a:pPr>
                <a:defRPr/>
              </a:pPr>
              <a:t>8/14/2020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l">
              <a:defRPr sz="1200" baseline="0">
                <a:solidFill>
                  <a:schemeClr val="bg2"/>
                </a:solidFill>
                <a:latin typeface="Arial"/>
                <a:ea typeface="ＭＳ Ｐゴシック" pitchFamily="1" charset="-128"/>
                <a:cs typeface="+mn-cs"/>
              </a:defRPr>
            </a:lvl1pPr>
          </a:lstStyle>
          <a:p>
            <a:pPr>
              <a:defRPr/>
            </a:pPr>
            <a:endParaRPr lang="en-US" dirty="0"/>
          </a:p>
        </p:txBody>
      </p:sp>
      <p:sp>
        <p:nvSpPr>
          <p:cNvPr id="6" name="Slide Number Placeholder 5"/>
          <p:cNvSpPr>
            <a:spLocks noGrp="1"/>
          </p:cNvSpPr>
          <p:nvPr>
            <p:ph type="sldNum" sz="quarter" idx="4"/>
          </p:nvPr>
        </p:nvSpPr>
        <p:spPr>
          <a:xfrm>
            <a:off x="89408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b="1" baseline="0">
                <a:solidFill>
                  <a:schemeClr val="bg2"/>
                </a:solidFill>
                <a:latin typeface="Arial"/>
                <a:ea typeface="ＭＳ Ｐゴシック" pitchFamily="1" charset="-128"/>
                <a:cs typeface="+mn-cs"/>
              </a:defRPr>
            </a:lvl1pPr>
          </a:lstStyle>
          <a:p>
            <a:pPr>
              <a:defRPr/>
            </a:pPr>
            <a:fld id="{ECD2BAEC-C212-4271-9820-DAD1EF3A474B}" type="slidenum">
              <a:rPr lang="en-US" smtClean="0"/>
              <a:pPr>
                <a:defRPr/>
              </a:pPr>
              <a:t>‹#›</a:t>
            </a:fld>
            <a:endParaRPr lang="en-US" dirty="0"/>
          </a:p>
        </p:txBody>
      </p:sp>
      <p:sp>
        <p:nvSpPr>
          <p:cNvPr id="1035" name="Text Placeholder 2"/>
          <p:cNvSpPr>
            <a:spLocks/>
          </p:cNvSpPr>
          <p:nvPr/>
        </p:nvSpPr>
        <p:spPr bwMode="auto">
          <a:xfrm>
            <a:off x="5080000" y="5867401"/>
            <a:ext cx="6502400" cy="411163"/>
          </a:xfrm>
          <a:prstGeom prst="rect">
            <a:avLst/>
          </a:prstGeom>
          <a:noFill/>
          <a:ln w="9525">
            <a:noFill/>
            <a:miter lim="800000"/>
            <a:headEnd/>
            <a:tailEnd/>
          </a:ln>
        </p:spPr>
        <p:txBody>
          <a:bodyPr/>
          <a:lstStyle/>
          <a:p>
            <a:pPr marL="342900" indent="-342900" eaLnBrk="0" hangingPunct="0">
              <a:spcBef>
                <a:spcPct val="20000"/>
              </a:spcBef>
              <a:buFont typeface="Arial" charset="0"/>
              <a:buChar char="•"/>
              <a:defRPr/>
            </a:pPr>
            <a:endParaRPr lang="en-US" sz="2400" dirty="0">
              <a:solidFill>
                <a:srgbClr val="4B3900"/>
              </a:solidFill>
              <a:latin typeface="Gill Sans MT" pitchFamily="34"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defTabSz="457200" rtl="0" eaLnBrk="0" fontAlgn="base" hangingPunct="0">
        <a:spcBef>
          <a:spcPct val="0"/>
        </a:spcBef>
        <a:spcAft>
          <a:spcPct val="0"/>
        </a:spcAft>
        <a:defRPr sz="2800" kern="1200">
          <a:solidFill>
            <a:schemeClr val="tx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a:solidFill>
            <a:srgbClr val="4B3900"/>
          </a:solidFill>
          <a:latin typeface="Gill Sans MT" pitchFamily="-65" charset="-18"/>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a:solidFill>
            <a:srgbClr val="4B3900"/>
          </a:solidFill>
          <a:latin typeface="Gill Sans MT" pitchFamily="-65" charset="-18"/>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a:solidFill>
            <a:srgbClr val="4B3900"/>
          </a:solidFill>
          <a:latin typeface="Gill Sans MT" pitchFamily="-65" charset="-18"/>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a:solidFill>
            <a:srgbClr val="4B3900"/>
          </a:solidFill>
          <a:latin typeface="Gill Sans MT" pitchFamily="-65" charset="-18"/>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Gill Sans MT" pitchFamily="-65" charset="-18"/>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a:defRPr/>
            </a:pPr>
            <a:fld id="{037255D4-F67B-4A93-8285-D9134B9E93C9}" type="datetime1">
              <a:rPr lang="en-US" smtClean="0"/>
              <a:pPr>
                <a:defRPr/>
              </a:pPr>
              <a:t>8/14/2020</a:t>
            </a:fld>
            <a:endParaRPr lang="en-US" dirty="0"/>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defRPr/>
            </a:pPr>
            <a:endParaRPr lang="en-US" dirty="0"/>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pPr>
              <a:defRPr/>
            </a:pPr>
            <a:fld id="{ECD2BAEC-C212-4271-9820-DAD1EF3A474B}" type="slidenum">
              <a:rPr lang="en-US" smtClean="0"/>
              <a:pPr>
                <a:defRPr/>
              </a:pPr>
              <a:t>‹#›</a:t>
            </a:fld>
            <a:endParaRPr lang="en-US" dirty="0"/>
          </a:p>
        </p:txBody>
      </p:sp>
    </p:spTree>
    <p:extLst>
      <p:ext uri="{BB962C8B-B14F-4D97-AF65-F5344CB8AC3E}">
        <p14:creationId xmlns:p14="http://schemas.microsoft.com/office/powerpoint/2010/main" val="16395825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Arial" charset="0"/>
          <a:ea typeface="Arial" charset="0"/>
          <a:cs typeface="Arial" charset="0"/>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Arial" charset="0"/>
          <a:ea typeface="Arial" charset="0"/>
          <a:cs typeface="Arial" charset="0"/>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Arial" charset="0"/>
          <a:ea typeface="Arial" charset="0"/>
          <a:cs typeface="Arial"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Arial" charset="0"/>
          <a:ea typeface="Arial" charset="0"/>
          <a:cs typeface="Arial" charset="0"/>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Arial" charset="0"/>
          <a:ea typeface="Arial" charset="0"/>
          <a:cs typeface="Arial"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E24E70-2545-2442-978D-F3F51810B27B}"/>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09FC514-35B2-6A40-9E85-53DBBA3EA02F}"/>
              </a:ext>
            </a:extLst>
          </p:cNvPr>
          <p:cNvSpPr>
            <a:spLocks noGrp="1"/>
          </p:cNvSpPr>
          <p:nvPr>
            <p:ph type="title"/>
          </p:nvPr>
        </p:nvSpPr>
        <p:spPr>
          <a:xfrm>
            <a:off x="4062333" y="0"/>
            <a:ext cx="8129667"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75E0DCC-7C2D-6F46-A003-DDA765169E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Nova Medium" panose="020B0502020204020203" pitchFamily="34" charset="0"/>
              </a:defRPr>
            </a:lvl1pPr>
          </a:lstStyle>
          <a:p>
            <a:fld id="{D5FE3EF7-B489-4AD4-B132-899C1012514D}" type="datetime1">
              <a:rPr lang="en-US" smtClean="0"/>
              <a:t>8/14/2020</a:t>
            </a:fld>
            <a:endParaRPr lang="en-US" dirty="0"/>
          </a:p>
        </p:txBody>
      </p:sp>
      <p:sp>
        <p:nvSpPr>
          <p:cNvPr id="5" name="Footer Placeholder 4">
            <a:extLst>
              <a:ext uri="{FF2B5EF4-FFF2-40B4-BE49-F238E27FC236}">
                <a16:creationId xmlns:a16="http://schemas.microsoft.com/office/drawing/2014/main" id="{D3DE6114-E6F1-5448-BC54-592D0FC0B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Nova Medium" panose="020B0502020204020203" pitchFamily="34" charset="0"/>
              </a:defRPr>
            </a:lvl1pPr>
          </a:lstStyle>
          <a:p>
            <a:endParaRPr lang="en-US" dirty="0"/>
          </a:p>
        </p:txBody>
      </p:sp>
      <p:sp>
        <p:nvSpPr>
          <p:cNvPr id="6" name="Slide Number Placeholder 5">
            <a:extLst>
              <a:ext uri="{FF2B5EF4-FFF2-40B4-BE49-F238E27FC236}">
                <a16:creationId xmlns:a16="http://schemas.microsoft.com/office/drawing/2014/main" id="{7E67F7C7-6413-AA4C-9F72-132016E24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Nova Medium" panose="020B0502020204020203" pitchFamily="34" charset="0"/>
              </a:defRPr>
            </a:lvl1pPr>
          </a:lstStyle>
          <a:p>
            <a:fld id="{58CFD7B8-A2DA-FC47-A7E4-C0F2CF24B2DF}" type="slidenum">
              <a:rPr lang="en-US" smtClean="0"/>
              <a:pPr/>
              <a:t>‹#›</a:t>
            </a:fld>
            <a:endParaRPr lang="en-US" dirty="0"/>
          </a:p>
        </p:txBody>
      </p:sp>
      <p:sp>
        <p:nvSpPr>
          <p:cNvPr id="3" name="Text Placeholder 2">
            <a:extLst>
              <a:ext uri="{FF2B5EF4-FFF2-40B4-BE49-F238E27FC236}">
                <a16:creationId xmlns:a16="http://schemas.microsoft.com/office/drawing/2014/main" id="{C5557526-C397-9C44-B4FB-5639CEB1BC66}"/>
              </a:ext>
            </a:extLst>
          </p:cNvPr>
          <p:cNvSpPr>
            <a:spLocks noGrp="1"/>
          </p:cNvSpPr>
          <p:nvPr>
            <p:ph type="body" idx="1"/>
          </p:nvPr>
        </p:nvSpPr>
        <p:spPr>
          <a:xfrm>
            <a:off x="4069830" y="1825625"/>
            <a:ext cx="7283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5251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ftr="0" dt="0"/>
  <p:txStyles>
    <p:titleStyle>
      <a:lvl1pPr algn="l" defTabSz="914400" rtl="0" eaLnBrk="1" latinLnBrk="0" hangingPunct="1">
        <a:lnSpc>
          <a:spcPct val="90000"/>
        </a:lnSpc>
        <a:spcBef>
          <a:spcPct val="0"/>
        </a:spcBef>
        <a:buNone/>
        <a:defRPr sz="3200" b="1" i="0" kern="1200">
          <a:solidFill>
            <a:srgbClr val="20558A"/>
          </a:solidFill>
          <a:latin typeface="Gill Sans Nova SemiBold" panose="020B050202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16265"/>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16265"/>
          </a:solidFill>
          <a:latin typeface="Gill Sans Nova Book" panose="020B05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16265"/>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16265"/>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16265"/>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www.jobs.nih.gov/"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8" Type="http://schemas.openxmlformats.org/officeDocument/2006/relationships/hyperlink" Target="http://www.resume-place.com/" TargetMode="External"/><Relationship Id="rId3" Type="http://schemas.openxmlformats.org/officeDocument/2006/relationships/hyperlink" Target="http://www.jobs.nih.gov/jobsearch/FederalResume.htm" TargetMode="External"/><Relationship Id="rId7" Type="http://schemas.openxmlformats.org/officeDocument/2006/relationships/hyperlink" Target="http://apps.opm.gov/Listserv_Apps/list-sub.cf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opm.gov/qualifications/standards/indexes/num-ndx.asp" TargetMode="External"/><Relationship Id="rId5" Type="http://schemas.openxmlformats.org/officeDocument/2006/relationships/hyperlink" Target="https://help.usajobs.gov/index.php/Main_Page" TargetMode="External"/><Relationship Id="rId10" Type="http://schemas.openxmlformats.org/officeDocument/2006/relationships/image" Target="../media/image12.jpg"/><Relationship Id="rId4" Type="http://schemas.openxmlformats.org/officeDocument/2006/relationships/hyperlink" Target="http://www.vetfedjobs.org/competencies.doc" TargetMode="External"/><Relationship Id="rId9" Type="http://schemas.openxmlformats.org/officeDocument/2006/relationships/hyperlink" Target="http://danielgoleman.info/topics/emotional-intelligenc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41.tiff"/></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51.tiff"/></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47.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C4C35-2B77-AF4A-BDA5-9F341DC5C966}"/>
              </a:ext>
            </a:extLst>
          </p:cNvPr>
          <p:cNvSpPr>
            <a:spLocks noGrp="1"/>
          </p:cNvSpPr>
          <p:nvPr>
            <p:ph type="ctrTitle"/>
          </p:nvPr>
        </p:nvSpPr>
        <p:spPr>
          <a:xfrm>
            <a:off x="3886200" y="1607695"/>
            <a:ext cx="8153400" cy="1821305"/>
          </a:xfrm>
        </p:spPr>
        <p:txBody>
          <a:bodyPr>
            <a:normAutofit fontScale="90000"/>
          </a:bodyPr>
          <a:lstStyle/>
          <a:p>
            <a:pPr algn="ctr"/>
            <a:r>
              <a:rPr lang="en-US" sz="3300" dirty="0"/>
              <a:t>2020 NIEHS Biomedical Career Symposium:</a:t>
            </a:r>
            <a:br>
              <a:rPr lang="en-US" sz="3300" dirty="0"/>
            </a:br>
            <a:r>
              <a:rPr lang="en-US" sz="3300" dirty="0"/>
              <a:t>Applying for Government Jobs</a:t>
            </a:r>
            <a:br>
              <a:rPr lang="en-US" sz="2800" dirty="0"/>
            </a:br>
            <a:br>
              <a:rPr lang="en-US" sz="2800" dirty="0"/>
            </a:br>
            <a:br>
              <a:rPr lang="en-US" sz="2800" dirty="0"/>
            </a:br>
            <a:endParaRPr lang="en-US" sz="2800" dirty="0">
              <a:latin typeface="+mj-lt"/>
            </a:endParaRPr>
          </a:p>
        </p:txBody>
      </p:sp>
      <p:grpSp>
        <p:nvGrpSpPr>
          <p:cNvPr id="13" name="Group 12" descr="Discover a career at NIH: It's about life">
            <a:extLst>
              <a:ext uri="{FF2B5EF4-FFF2-40B4-BE49-F238E27FC236}">
                <a16:creationId xmlns:a16="http://schemas.microsoft.com/office/drawing/2014/main" id="{7FF8278B-515A-41EE-BBBA-6FD11E45566B}"/>
              </a:ext>
            </a:extLst>
          </p:cNvPr>
          <p:cNvGrpSpPr/>
          <p:nvPr/>
        </p:nvGrpSpPr>
        <p:grpSpPr>
          <a:xfrm>
            <a:off x="5715000" y="2895600"/>
            <a:ext cx="4411667" cy="3071440"/>
            <a:chOff x="5448300" y="533400"/>
            <a:chExt cx="3009900" cy="2600326"/>
          </a:xfrm>
        </p:grpSpPr>
        <p:pic>
          <p:nvPicPr>
            <p:cNvPr id="14" name="Picture 5" descr="Discover a Career at NIH: It's about life - Click on an employee to hear their stories">
              <a:extLst>
                <a:ext uri="{FF2B5EF4-FFF2-40B4-BE49-F238E27FC236}">
                  <a16:creationId xmlns:a16="http://schemas.microsoft.com/office/drawing/2014/main" id="{D7591543-DBAB-45F9-9B5B-6531DB6D2426}"/>
                </a:ext>
              </a:extLst>
            </p:cNvPr>
            <p:cNvPicPr>
              <a:picLocks noChangeAspect="1" noChangeArrowheads="1"/>
            </p:cNvPicPr>
            <p:nvPr/>
          </p:nvPicPr>
          <p:blipFill>
            <a:blip r:embed="rId2">
              <a:duotone>
                <a:srgbClr val="808080">
                  <a:shade val="45000"/>
                  <a:satMod val="135000"/>
                </a:srgbClr>
                <a:prstClr val="white"/>
              </a:duotone>
            </a:blip>
            <a:srcRect/>
            <a:stretch>
              <a:fillRect/>
            </a:stretch>
          </p:blipFill>
          <p:spPr bwMode="auto">
            <a:xfrm>
              <a:off x="5448300" y="533400"/>
              <a:ext cx="3009900" cy="2600325"/>
            </a:xfrm>
            <a:prstGeom prst="rect">
              <a:avLst/>
            </a:prstGeom>
            <a:noFill/>
          </p:spPr>
        </p:pic>
        <p:sp>
          <p:nvSpPr>
            <p:cNvPr id="15" name="Rectangle 14">
              <a:extLst>
                <a:ext uri="{FF2B5EF4-FFF2-40B4-BE49-F238E27FC236}">
                  <a16:creationId xmlns:a16="http://schemas.microsoft.com/office/drawing/2014/main" id="{4B75F09F-8833-4C85-B417-C8ECF737540A}"/>
                </a:ext>
              </a:extLst>
            </p:cNvPr>
            <p:cNvSpPr/>
            <p:nvPr/>
          </p:nvSpPr>
          <p:spPr>
            <a:xfrm>
              <a:off x="5448300" y="2809876"/>
              <a:ext cx="3009900" cy="323850"/>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87DDB8C4-1F07-4234-B305-79F716207DFA}"/>
              </a:ext>
            </a:extLst>
          </p:cNvPr>
          <p:cNvSpPr/>
          <p:nvPr/>
        </p:nvSpPr>
        <p:spPr>
          <a:xfrm>
            <a:off x="3962400" y="6352143"/>
            <a:ext cx="1608133" cy="369332"/>
          </a:xfrm>
          <a:prstGeom prst="rect">
            <a:avLst/>
          </a:prstGeom>
        </p:spPr>
        <p:txBody>
          <a:bodyPr wrap="none">
            <a:spAutoFit/>
          </a:bodyPr>
          <a:lstStyle/>
          <a:p>
            <a:r>
              <a:rPr lang="en-US" dirty="0"/>
              <a:t>July 24, 2020</a:t>
            </a:r>
          </a:p>
        </p:txBody>
      </p:sp>
    </p:spTree>
    <p:extLst>
      <p:ext uri="{BB962C8B-B14F-4D97-AF65-F5344CB8AC3E}">
        <p14:creationId xmlns:p14="http://schemas.microsoft.com/office/powerpoint/2010/main" val="46933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410E18-6635-40CA-8C96-2AA7E1B1EE5B}"/>
              </a:ext>
            </a:extLst>
          </p:cNvPr>
          <p:cNvSpPr>
            <a:spLocks noGrp="1"/>
          </p:cNvSpPr>
          <p:nvPr>
            <p:ph type="title"/>
          </p:nvPr>
        </p:nvSpPr>
        <p:spPr/>
        <p:txBody>
          <a:bodyPr/>
          <a:lstStyle/>
          <a:p>
            <a:r>
              <a:rPr lang="en-US" dirty="0"/>
              <a:t>Building your online resume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10</a:t>
            </a:fld>
            <a:endParaRPr lang="en-US" dirty="0"/>
          </a:p>
        </p:txBody>
      </p:sp>
      <p:sp>
        <p:nvSpPr>
          <p:cNvPr id="15" name="Content Placeholder 8"/>
          <p:cNvSpPr>
            <a:spLocks noGrp="1"/>
          </p:cNvSpPr>
          <p:nvPr>
            <p:ph idx="4294967295"/>
          </p:nvPr>
        </p:nvSpPr>
        <p:spPr>
          <a:xfrm>
            <a:off x="0" y="1219200"/>
            <a:ext cx="4419600" cy="4038600"/>
          </a:xfrm>
        </p:spPr>
        <p:txBody>
          <a:bodyPr/>
          <a:lstStyle/>
          <a:p>
            <a:pPr marL="0" indent="0">
              <a:lnSpc>
                <a:spcPct val="150000"/>
              </a:lnSpc>
              <a:buNone/>
            </a:pPr>
            <a:r>
              <a:rPr lang="en-US" dirty="0">
                <a:solidFill>
                  <a:schemeClr val="accent4">
                    <a:lumMod val="50000"/>
                  </a:schemeClr>
                </a:solidFill>
              </a:rPr>
              <a:t>Other</a:t>
            </a:r>
          </a:p>
          <a:p>
            <a:pPr lvl="1">
              <a:lnSpc>
                <a:spcPct val="150000"/>
              </a:lnSpc>
              <a:buFont typeface="Courier New" panose="02070309020205020404" pitchFamily="49" charset="0"/>
              <a:buChar char="o"/>
            </a:pPr>
            <a:r>
              <a:rPr lang="en-US" dirty="0">
                <a:solidFill>
                  <a:schemeClr val="accent4">
                    <a:lumMod val="50000"/>
                  </a:schemeClr>
                </a:solidFill>
              </a:rPr>
              <a:t>Job Related Training</a:t>
            </a:r>
          </a:p>
          <a:p>
            <a:pPr lvl="1">
              <a:lnSpc>
                <a:spcPct val="150000"/>
              </a:lnSpc>
              <a:buFont typeface="Courier New" panose="02070309020205020404" pitchFamily="49" charset="0"/>
              <a:buChar char="o"/>
            </a:pPr>
            <a:r>
              <a:rPr lang="en-US" dirty="0">
                <a:solidFill>
                  <a:schemeClr val="accent4">
                    <a:lumMod val="50000"/>
                  </a:schemeClr>
                </a:solidFill>
              </a:rPr>
              <a:t>Language Skills</a:t>
            </a:r>
          </a:p>
          <a:p>
            <a:pPr lvl="1">
              <a:lnSpc>
                <a:spcPct val="150000"/>
              </a:lnSpc>
              <a:buFont typeface="Courier New" panose="02070309020205020404" pitchFamily="49" charset="0"/>
              <a:buChar char="o"/>
            </a:pPr>
            <a:r>
              <a:rPr lang="en-US" dirty="0">
                <a:solidFill>
                  <a:schemeClr val="accent4">
                    <a:lumMod val="50000"/>
                  </a:schemeClr>
                </a:solidFill>
              </a:rPr>
              <a:t>Organizations/Affiliations</a:t>
            </a:r>
          </a:p>
          <a:p>
            <a:pPr lvl="1">
              <a:lnSpc>
                <a:spcPct val="150000"/>
              </a:lnSpc>
              <a:buFont typeface="Courier New" panose="02070309020205020404" pitchFamily="49" charset="0"/>
              <a:buChar char="o"/>
            </a:pPr>
            <a:r>
              <a:rPr lang="en-US" dirty="0">
                <a:solidFill>
                  <a:schemeClr val="accent4">
                    <a:lumMod val="50000"/>
                  </a:schemeClr>
                </a:solidFill>
              </a:rPr>
              <a:t>Professional Publications</a:t>
            </a:r>
          </a:p>
          <a:p>
            <a:pPr lvl="1">
              <a:lnSpc>
                <a:spcPct val="150000"/>
              </a:lnSpc>
              <a:buFont typeface="Courier New" panose="02070309020205020404" pitchFamily="49" charset="0"/>
              <a:buChar char="o"/>
            </a:pPr>
            <a:r>
              <a:rPr lang="en-US" dirty="0">
                <a:solidFill>
                  <a:schemeClr val="accent4">
                    <a:lumMod val="50000"/>
                  </a:schemeClr>
                </a:solidFill>
              </a:rPr>
              <a:t>Additional Information</a:t>
            </a:r>
          </a:p>
          <a:p>
            <a:pPr marL="0" indent="0">
              <a:lnSpc>
                <a:spcPct val="150000"/>
              </a:lnSpc>
              <a:buNone/>
            </a:pPr>
            <a:r>
              <a:rPr lang="en-US" dirty="0">
                <a:solidFill>
                  <a:schemeClr val="accent4">
                    <a:lumMod val="50000"/>
                  </a:schemeClr>
                </a:solidFill>
              </a:rPr>
              <a:t>References</a:t>
            </a:r>
          </a:p>
          <a:p>
            <a:pPr>
              <a:lnSpc>
                <a:spcPct val="150000"/>
              </a:lnSpc>
            </a:pPr>
            <a:endParaRPr lang="en-US" dirty="0">
              <a:solidFill>
                <a:schemeClr val="accent4">
                  <a:lumMod val="50000"/>
                </a:schemeClr>
              </a:solidFill>
            </a:endParaRPr>
          </a:p>
          <a:p>
            <a:pPr lvl="1">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descr="Other"/>
          <p:cNvPicPr/>
          <p:nvPr/>
        </p:nvPicPr>
        <p:blipFill rotWithShape="1">
          <a:blip r:embed="rId3"/>
          <a:srcRect l="33205" t="19145" r="34616" b="12706"/>
          <a:stretch/>
        </p:blipFill>
        <p:spPr bwMode="auto">
          <a:xfrm>
            <a:off x="6553200" y="1219200"/>
            <a:ext cx="3429000" cy="37338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descr="&quot;&quot;">
            <a:extLst>
              <a:ext uri="{FF2B5EF4-FFF2-40B4-BE49-F238E27FC236}">
                <a16:creationId xmlns:a16="http://schemas.microsoft.com/office/drawing/2014/main" id="{FCE9B0F4-5632-4A5F-A7F1-4D003BB64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0" name="Slide Number Placeholder 1">
            <a:extLst>
              <a:ext uri="{FF2B5EF4-FFF2-40B4-BE49-F238E27FC236}">
                <a16:creationId xmlns:a16="http://schemas.microsoft.com/office/drawing/2014/main" id="{6D673BAB-5C19-4F26-A33A-09CCE54F216B}"/>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10</a:t>
            </a:fld>
            <a:endParaRPr lang="en-US" dirty="0">
              <a:solidFill>
                <a:srgbClr val="FFFFFF"/>
              </a:solidFill>
            </a:endParaRPr>
          </a:p>
        </p:txBody>
      </p:sp>
    </p:spTree>
    <p:extLst>
      <p:ext uri="{BB962C8B-B14F-4D97-AF65-F5344CB8AC3E}">
        <p14:creationId xmlns:p14="http://schemas.microsoft.com/office/powerpoint/2010/main" val="182277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8577C9D-844F-4EB4-9F35-7C7DC6A2217A}"/>
              </a:ext>
            </a:extLst>
          </p:cNvPr>
          <p:cNvSpPr>
            <a:spLocks noGrp="1"/>
          </p:cNvSpPr>
          <p:nvPr>
            <p:ph type="title"/>
          </p:nvPr>
        </p:nvSpPr>
        <p:spPr/>
        <p:txBody>
          <a:bodyPr/>
          <a:lstStyle/>
          <a:p>
            <a:r>
              <a:rPr lang="en-US" dirty="0"/>
              <a:t>Online Resources</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solidFill>
                  <a:srgbClr val="000000"/>
                </a:solidFill>
              </a:rPr>
              <a:pPr>
                <a:defRPr/>
              </a:pPr>
              <a:t>11</a:t>
            </a:fld>
            <a:endParaRPr lang="en-US" dirty="0">
              <a:solidFill>
                <a:srgbClr val="000000"/>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Online Resources</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sp>
        <p:nvSpPr>
          <p:cNvPr id="12" name="Content Placeholder 6"/>
          <p:cNvSpPr txBox="1">
            <a:spLocks/>
          </p:cNvSpPr>
          <p:nvPr/>
        </p:nvSpPr>
        <p:spPr bwMode="auto">
          <a:xfrm>
            <a:off x="4511229" y="990600"/>
            <a:ext cx="312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Clr>
                <a:schemeClr val="accent4">
                  <a:lumMod val="50000"/>
                </a:schemeClr>
              </a:buClr>
            </a:pPr>
            <a:r>
              <a:rPr lang="en-US" sz="2000" b="0" dirty="0">
                <a:solidFill>
                  <a:schemeClr val="accent4">
                    <a:lumMod val="50000"/>
                  </a:schemeClr>
                </a:solidFill>
                <a:latin typeface="+mn-lt"/>
              </a:rPr>
              <a:t>Jobs @ NIH – official web page</a:t>
            </a:r>
          </a:p>
          <a:p>
            <a:pPr lvl="1" algn="ctr">
              <a:buClr>
                <a:schemeClr val="accent4">
                  <a:lumMod val="50000"/>
                </a:schemeClr>
              </a:buClr>
              <a:buNone/>
            </a:pPr>
            <a:r>
              <a:rPr lang="en-US" sz="1400" dirty="0">
                <a:latin typeface="+mn-lt"/>
                <a:hlinkClick r:id="rId3"/>
              </a:rPr>
              <a:t>http://www.jobs.nih.gov/</a:t>
            </a:r>
            <a:r>
              <a:rPr lang="en-US" sz="1400" dirty="0">
                <a:latin typeface="+mn-lt"/>
              </a:rPr>
              <a:t> </a:t>
            </a:r>
          </a:p>
          <a:p>
            <a:pPr marL="342900" indent="-342900" algn="ctr" eaLnBrk="0" hangingPunct="0">
              <a:spcBef>
                <a:spcPct val="20000"/>
              </a:spcBef>
              <a:buFont typeface="Arial" charset="0"/>
              <a:buChar char="•"/>
              <a:defRPr/>
            </a:pPr>
            <a:endParaRPr lang="en-US" sz="1100" b="0" dirty="0">
              <a:solidFill>
                <a:srgbClr val="4B3900"/>
              </a:solidFill>
              <a:latin typeface="+mn-lt"/>
              <a:cs typeface="ＭＳ Ｐゴシック" pitchFamily="-65" charset="-128"/>
            </a:endParaRPr>
          </a:p>
        </p:txBody>
      </p:sp>
      <p:pic>
        <p:nvPicPr>
          <p:cNvPr id="2" name="Picture 1" descr="Office of Human Resources Job Search site">
            <a:extLst>
              <a:ext uri="{FF2B5EF4-FFF2-40B4-BE49-F238E27FC236}">
                <a16:creationId xmlns:a16="http://schemas.microsoft.com/office/drawing/2014/main" id="{491771E3-CC16-4702-802E-63E5A6CFC7B7}"/>
              </a:ext>
            </a:extLst>
          </p:cNvPr>
          <p:cNvPicPr>
            <a:picLocks noChangeAspect="1"/>
          </p:cNvPicPr>
          <p:nvPr/>
        </p:nvPicPr>
        <p:blipFill>
          <a:blip r:embed="rId4"/>
          <a:stretch>
            <a:fillRect/>
          </a:stretch>
        </p:blipFill>
        <p:spPr>
          <a:xfrm>
            <a:off x="3658977" y="1906644"/>
            <a:ext cx="4874046" cy="3852817"/>
          </a:xfrm>
          <a:prstGeom prst="rect">
            <a:avLst/>
          </a:prstGeom>
        </p:spPr>
      </p:pic>
      <p:pic>
        <p:nvPicPr>
          <p:cNvPr id="8" name="Picture 7" descr="&quot;&quot;">
            <a:extLst>
              <a:ext uri="{FF2B5EF4-FFF2-40B4-BE49-F238E27FC236}">
                <a16:creationId xmlns:a16="http://schemas.microsoft.com/office/drawing/2014/main" id="{03A7C8A8-2C57-49F3-89FC-DC69EADA7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099FCCA9-CDBB-4628-9F9B-19530617982F}"/>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11</a:t>
            </a:fld>
            <a:endParaRPr lang="en-US" dirty="0">
              <a:solidFill>
                <a:srgbClr val="FFFFFF"/>
              </a:solidFill>
            </a:endParaRPr>
          </a:p>
        </p:txBody>
      </p:sp>
    </p:spTree>
    <p:extLst>
      <p:ext uri="{BB962C8B-B14F-4D97-AF65-F5344CB8AC3E}">
        <p14:creationId xmlns:p14="http://schemas.microsoft.com/office/powerpoint/2010/main" val="2291767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EF8BA1C-534B-4833-8500-FF4DD6C2F72A}"/>
              </a:ext>
            </a:extLst>
          </p:cNvPr>
          <p:cNvSpPr>
            <a:spLocks noGrp="1"/>
          </p:cNvSpPr>
          <p:nvPr>
            <p:ph type="title"/>
          </p:nvPr>
        </p:nvSpPr>
        <p:spPr/>
        <p:txBody>
          <a:bodyPr/>
          <a:lstStyle/>
          <a:p>
            <a:r>
              <a:rPr lang="en-US" dirty="0"/>
              <a:t>USAJOBS Announcements</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12</a:t>
            </a:fld>
            <a:endParaRPr lang="en-US" dirty="0"/>
          </a:p>
        </p:txBody>
      </p:sp>
      <p:pic>
        <p:nvPicPr>
          <p:cNvPr id="2" name="Content Placeholder 1" descr="USA JOBS announcement">
            <a:extLst>
              <a:ext uri="{FF2B5EF4-FFF2-40B4-BE49-F238E27FC236}">
                <a16:creationId xmlns:a16="http://schemas.microsoft.com/office/drawing/2014/main" id="{9EF243E4-8812-4FC8-9542-8E1AD506653E}"/>
              </a:ext>
            </a:extLst>
          </p:cNvPr>
          <p:cNvPicPr>
            <a:picLocks noGrp="1" noChangeAspect="1"/>
          </p:cNvPicPr>
          <p:nvPr>
            <p:ph idx="4294967295"/>
          </p:nvPr>
        </p:nvPicPr>
        <p:blipFill>
          <a:blip r:embed="rId3"/>
          <a:stretch>
            <a:fillRect/>
          </a:stretch>
        </p:blipFill>
        <p:spPr>
          <a:xfrm>
            <a:off x="4027488" y="947738"/>
            <a:ext cx="8164512" cy="4873625"/>
          </a:xfrm>
          <a:prstGeom prst="rect">
            <a:avLst/>
          </a:prstGeom>
        </p:spPr>
      </p:pic>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USAJOBS Announcements</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descr="&quot;&quot;">
            <a:extLst>
              <a:ext uri="{FF2B5EF4-FFF2-40B4-BE49-F238E27FC236}">
                <a16:creationId xmlns:a16="http://schemas.microsoft.com/office/drawing/2014/main" id="{DCB8E042-79D7-4A54-B025-B25687DAD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144FF9A4-BD28-4101-BA74-44AE3C5134A5}"/>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12</a:t>
            </a:fld>
            <a:endParaRPr lang="en-US" dirty="0">
              <a:solidFill>
                <a:srgbClr val="FFFFFF"/>
              </a:solidFill>
            </a:endParaRPr>
          </a:p>
        </p:txBody>
      </p:sp>
    </p:spTree>
    <p:extLst>
      <p:ext uri="{BB962C8B-B14F-4D97-AF65-F5344CB8AC3E}">
        <p14:creationId xmlns:p14="http://schemas.microsoft.com/office/powerpoint/2010/main" val="291010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3657A3AD-765B-4E0B-B835-F1AE4FD775C1}"/>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13</a:t>
            </a:fld>
            <a:endParaRPr lang="en-US" dirty="0"/>
          </a:p>
        </p:txBody>
      </p:sp>
      <p:pic>
        <p:nvPicPr>
          <p:cNvPr id="3" name="Picture 2" descr="USA Jobs announcement">
            <a:extLst>
              <a:ext uri="{FF2B5EF4-FFF2-40B4-BE49-F238E27FC236}">
                <a16:creationId xmlns:a16="http://schemas.microsoft.com/office/drawing/2014/main" id="{EC6FCE2E-51DA-413C-865F-25E52801D5ED}"/>
              </a:ext>
            </a:extLst>
          </p:cNvPr>
          <p:cNvPicPr>
            <a:picLocks noChangeAspect="1"/>
          </p:cNvPicPr>
          <p:nvPr/>
        </p:nvPicPr>
        <p:blipFill>
          <a:blip r:embed="rId3"/>
          <a:stretch>
            <a:fillRect/>
          </a:stretch>
        </p:blipFill>
        <p:spPr>
          <a:xfrm>
            <a:off x="1604630" y="1371600"/>
            <a:ext cx="8982740" cy="3798614"/>
          </a:xfrm>
          <a:prstGeom prst="rect">
            <a:avLst/>
          </a:prstGeom>
        </p:spPr>
      </p:pic>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677108"/>
          </a:xfrm>
          <a:prstGeom prst="rect">
            <a:avLst/>
          </a:prstGeom>
        </p:spPr>
        <p:txBody>
          <a:bodyPr wrap="square">
            <a:spAutoFit/>
          </a:bodyPr>
          <a:lstStyle/>
          <a:p>
            <a:pPr algn="ctr"/>
            <a:r>
              <a:rPr lang="en-US" sz="3800" dirty="0">
                <a:solidFill>
                  <a:srgbClr val="000000"/>
                </a:solidFill>
                <a:cs typeface="Times New Roman" pitchFamily="18" charset="0"/>
              </a:rPr>
              <a:t>USAJOBS Announcements </a:t>
            </a:r>
            <a:r>
              <a:rPr lang="en-US" sz="2800" dirty="0">
                <a:solidFill>
                  <a:srgbClr val="000000"/>
                </a:solidFill>
                <a:cs typeface="Times New Roman" pitchFamily="18" charset="0"/>
              </a:rPr>
              <a:t>cont.</a:t>
            </a:r>
            <a:endParaRPr lang="en-US" sz="3800" dirty="0">
              <a:solidFill>
                <a:srgbClr val="000000"/>
              </a:solidFill>
              <a:cs typeface="Times New Roman" pitchFamily="18" charset="0"/>
            </a:endParaRPr>
          </a:p>
        </p:txBody>
      </p:sp>
      <p:pic>
        <p:nvPicPr>
          <p:cNvPr id="5" name="Picture 4" descr="&quot;&quot;">
            <a:extLst>
              <a:ext uri="{FF2B5EF4-FFF2-40B4-BE49-F238E27FC236}">
                <a16:creationId xmlns:a16="http://schemas.microsoft.com/office/drawing/2014/main" id="{E56E156D-1FBD-4FDC-9CF5-4AD712150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9175AD35-CB2F-42C2-B263-A44B323712D4}"/>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13</a:t>
            </a:fld>
            <a:endParaRPr lang="en-US" dirty="0">
              <a:solidFill>
                <a:srgbClr val="FFFFFF"/>
              </a:solidFill>
            </a:endParaRPr>
          </a:p>
        </p:txBody>
      </p:sp>
    </p:spTree>
    <p:extLst>
      <p:ext uri="{BB962C8B-B14F-4D97-AF65-F5344CB8AC3E}">
        <p14:creationId xmlns:p14="http://schemas.microsoft.com/office/powerpoint/2010/main" val="212698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29207D-533D-489C-A4E6-1623DCA09C5C}"/>
              </a:ext>
            </a:extLst>
          </p:cNvPr>
          <p:cNvSpPr>
            <a:spLocks noGrp="1"/>
          </p:cNvSpPr>
          <p:nvPr>
            <p:ph type="title"/>
          </p:nvPr>
        </p:nvSpPr>
        <p:spPr/>
        <p:txBody>
          <a:bodyPr/>
          <a:lstStyle/>
          <a:p>
            <a:r>
              <a:rPr lang="en-US" dirty="0"/>
              <a:t>General Schedule Grades and Steps</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solidFill>
                  <a:srgbClr val="000000"/>
                </a:solidFill>
              </a:rPr>
              <a:pPr>
                <a:defRPr/>
              </a:pPr>
              <a:t>14</a:t>
            </a:fld>
            <a:endParaRPr lang="en-US" dirty="0">
              <a:solidFill>
                <a:srgbClr val="000000"/>
              </a:solidFill>
            </a:endParaRPr>
          </a:p>
        </p:txBody>
      </p:sp>
      <p:sp>
        <p:nvSpPr>
          <p:cNvPr id="6" name="Rectangle 2"/>
          <p:cNvSpPr txBox="1">
            <a:spLocks noChangeArrowheads="1"/>
          </p:cNvSpPr>
          <p:nvPr/>
        </p:nvSpPr>
        <p:spPr bwMode="auto">
          <a:xfrm>
            <a:off x="1752600" y="3810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600" dirty="0">
                <a:solidFill>
                  <a:srgbClr val="000000"/>
                </a:solidFill>
                <a:latin typeface="+mn-lt"/>
                <a:cs typeface="Times New Roman" pitchFamily="18" charset="0"/>
              </a:rPr>
              <a:t>General Schedule Grades and Steps</a:t>
            </a:r>
          </a:p>
        </p:txBody>
      </p:sp>
      <p:cxnSp>
        <p:nvCxnSpPr>
          <p:cNvPr id="7" name="Straight Connector 6" descr="&quot;&quot;"/>
          <p:cNvCxnSpPr/>
          <p:nvPr/>
        </p:nvCxnSpPr>
        <p:spPr>
          <a:xfrm>
            <a:off x="1981200" y="12192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descr="&quot;&quot;">
            <a:extLst>
              <a:ext uri="{FF2B5EF4-FFF2-40B4-BE49-F238E27FC236}">
                <a16:creationId xmlns:a16="http://schemas.microsoft.com/office/drawing/2014/main" id="{DB06DDAD-9892-44B5-A92D-78FD34660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4735293D-5EFB-4009-B28D-CBFBAF82162E}"/>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14</a:t>
            </a:fld>
            <a:endParaRPr lang="en-US" dirty="0">
              <a:solidFill>
                <a:srgbClr val="FFFFFF"/>
              </a:solidFill>
            </a:endParaRPr>
          </a:p>
        </p:txBody>
      </p:sp>
      <p:pic>
        <p:nvPicPr>
          <p:cNvPr id="4" name="Picture 3" descr="Salary schedule">
            <a:extLst>
              <a:ext uri="{FF2B5EF4-FFF2-40B4-BE49-F238E27FC236}">
                <a16:creationId xmlns:a16="http://schemas.microsoft.com/office/drawing/2014/main" id="{3000C7C8-9B39-487A-9D3E-D5427FF9247B}"/>
              </a:ext>
            </a:extLst>
          </p:cNvPr>
          <p:cNvPicPr>
            <a:picLocks noChangeAspect="1"/>
          </p:cNvPicPr>
          <p:nvPr/>
        </p:nvPicPr>
        <p:blipFill>
          <a:blip r:embed="rId4"/>
          <a:stretch>
            <a:fillRect/>
          </a:stretch>
        </p:blipFill>
        <p:spPr>
          <a:xfrm>
            <a:off x="1752600" y="1280652"/>
            <a:ext cx="8839200" cy="446129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7E20BE9-21FA-4BFD-8678-38DF0B287746}"/>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15</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8" name="Picture 7" descr="Locations">
            <a:extLst>
              <a:ext uri="{FF2B5EF4-FFF2-40B4-BE49-F238E27FC236}">
                <a16:creationId xmlns:a16="http://schemas.microsoft.com/office/drawing/2014/main" id="{D1136791-CB82-4487-90C4-745F2DE2FCE6}"/>
              </a:ext>
            </a:extLst>
          </p:cNvPr>
          <p:cNvPicPr>
            <a:picLocks noChangeAspect="1"/>
          </p:cNvPicPr>
          <p:nvPr/>
        </p:nvPicPr>
        <p:blipFill>
          <a:blip r:embed="rId3"/>
          <a:stretch>
            <a:fillRect/>
          </a:stretch>
        </p:blipFill>
        <p:spPr>
          <a:xfrm>
            <a:off x="1676400" y="1066801"/>
            <a:ext cx="8839200" cy="4190999"/>
          </a:xfrm>
          <a:prstGeom prst="rect">
            <a:avLst/>
          </a:prstGeom>
        </p:spPr>
      </p:pic>
      <p:pic>
        <p:nvPicPr>
          <p:cNvPr id="5" name="Picture 4" descr="&quot;&quot;">
            <a:extLst>
              <a:ext uri="{FF2B5EF4-FFF2-40B4-BE49-F238E27FC236}">
                <a16:creationId xmlns:a16="http://schemas.microsoft.com/office/drawing/2014/main" id="{DE811D69-7BCE-46B8-914B-459221E99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7437C224-4074-4E96-AF63-33186DA1F28A}"/>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15</a:t>
            </a:fld>
            <a:endParaRPr lang="en-US" dirty="0">
              <a:solidFill>
                <a:srgbClr val="FFFFFF"/>
              </a:solidFill>
            </a:endParaRPr>
          </a:p>
        </p:txBody>
      </p:sp>
    </p:spTree>
    <p:extLst>
      <p:ext uri="{BB962C8B-B14F-4D97-AF65-F5344CB8AC3E}">
        <p14:creationId xmlns:p14="http://schemas.microsoft.com/office/powerpoint/2010/main" val="3921246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23B5AF5-7985-4B50-80A3-175F0B4DB2F2}"/>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16</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7" name="Picture 6" descr="Duties">
            <a:extLst>
              <a:ext uri="{FF2B5EF4-FFF2-40B4-BE49-F238E27FC236}">
                <a16:creationId xmlns:a16="http://schemas.microsoft.com/office/drawing/2014/main" id="{5F9AFE12-12BA-4523-AE39-789B797CD6F5}"/>
              </a:ext>
            </a:extLst>
          </p:cNvPr>
          <p:cNvPicPr>
            <a:picLocks noChangeAspect="1"/>
          </p:cNvPicPr>
          <p:nvPr/>
        </p:nvPicPr>
        <p:blipFill>
          <a:blip r:embed="rId3"/>
          <a:stretch>
            <a:fillRect/>
          </a:stretch>
        </p:blipFill>
        <p:spPr>
          <a:xfrm>
            <a:off x="1752600" y="838200"/>
            <a:ext cx="8474190" cy="4953000"/>
          </a:xfrm>
          <a:prstGeom prst="rect">
            <a:avLst/>
          </a:prstGeom>
        </p:spPr>
      </p:pic>
      <p:pic>
        <p:nvPicPr>
          <p:cNvPr id="5" name="Picture 4" descr="&quot;&quot;">
            <a:extLst>
              <a:ext uri="{FF2B5EF4-FFF2-40B4-BE49-F238E27FC236}">
                <a16:creationId xmlns:a16="http://schemas.microsoft.com/office/drawing/2014/main" id="{DB46E148-2443-4A42-B451-2BFDFC666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951417D1-94BC-4DE0-A1AF-15D917B52574}"/>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16</a:t>
            </a:fld>
            <a:endParaRPr lang="en-US" dirty="0">
              <a:solidFill>
                <a:srgbClr val="FFFFFF"/>
              </a:solidFill>
            </a:endParaRPr>
          </a:p>
        </p:txBody>
      </p:sp>
    </p:spTree>
    <p:extLst>
      <p:ext uri="{BB962C8B-B14F-4D97-AF65-F5344CB8AC3E}">
        <p14:creationId xmlns:p14="http://schemas.microsoft.com/office/powerpoint/2010/main" val="226957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C4BD60A-3AF5-43EB-99B8-913A49E2AD5E}"/>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17</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6" name="Picture 5" descr="Duties">
            <a:extLst>
              <a:ext uri="{FF2B5EF4-FFF2-40B4-BE49-F238E27FC236}">
                <a16:creationId xmlns:a16="http://schemas.microsoft.com/office/drawing/2014/main" id="{7B3F818A-F67F-48AE-9400-ADB41B689FDE}"/>
              </a:ext>
            </a:extLst>
          </p:cNvPr>
          <p:cNvPicPr>
            <a:picLocks noChangeAspect="1"/>
          </p:cNvPicPr>
          <p:nvPr/>
        </p:nvPicPr>
        <p:blipFill>
          <a:blip r:embed="rId3"/>
          <a:stretch>
            <a:fillRect/>
          </a:stretch>
        </p:blipFill>
        <p:spPr>
          <a:xfrm>
            <a:off x="1638300" y="1000125"/>
            <a:ext cx="8915400" cy="4857750"/>
          </a:xfrm>
          <a:prstGeom prst="rect">
            <a:avLst/>
          </a:prstGeom>
        </p:spPr>
      </p:pic>
      <p:pic>
        <p:nvPicPr>
          <p:cNvPr id="5" name="Picture 4" descr="&quot;&quot;">
            <a:extLst>
              <a:ext uri="{FF2B5EF4-FFF2-40B4-BE49-F238E27FC236}">
                <a16:creationId xmlns:a16="http://schemas.microsoft.com/office/drawing/2014/main" id="{5307E514-35A8-41AC-BEFD-F280C475A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7" name="Slide Number Placeholder 1">
            <a:extLst>
              <a:ext uri="{FF2B5EF4-FFF2-40B4-BE49-F238E27FC236}">
                <a16:creationId xmlns:a16="http://schemas.microsoft.com/office/drawing/2014/main" id="{893C2E97-BE55-4D6D-98B4-1097E03F85DC}"/>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17</a:t>
            </a:fld>
            <a:endParaRPr lang="en-US" dirty="0">
              <a:solidFill>
                <a:srgbClr val="FFFFFF"/>
              </a:solidFill>
            </a:endParaRPr>
          </a:p>
        </p:txBody>
      </p:sp>
    </p:spTree>
    <p:extLst>
      <p:ext uri="{BB962C8B-B14F-4D97-AF65-F5344CB8AC3E}">
        <p14:creationId xmlns:p14="http://schemas.microsoft.com/office/powerpoint/2010/main" val="40336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7793693-8689-4DE5-BE79-E9082D288EE3}"/>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18</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7" name="Picture 6" descr="Requirements">
            <a:extLst>
              <a:ext uri="{FF2B5EF4-FFF2-40B4-BE49-F238E27FC236}">
                <a16:creationId xmlns:a16="http://schemas.microsoft.com/office/drawing/2014/main" id="{F03CB6C8-E020-4F9A-8F44-676F39D74876}"/>
              </a:ext>
            </a:extLst>
          </p:cNvPr>
          <p:cNvPicPr>
            <a:picLocks noChangeAspect="1"/>
          </p:cNvPicPr>
          <p:nvPr/>
        </p:nvPicPr>
        <p:blipFill>
          <a:blip r:embed="rId3"/>
          <a:stretch>
            <a:fillRect/>
          </a:stretch>
        </p:blipFill>
        <p:spPr>
          <a:xfrm>
            <a:off x="1604630" y="906111"/>
            <a:ext cx="8982740" cy="4885090"/>
          </a:xfrm>
          <a:prstGeom prst="rect">
            <a:avLst/>
          </a:prstGeom>
        </p:spPr>
      </p:pic>
      <p:pic>
        <p:nvPicPr>
          <p:cNvPr id="5" name="Picture 4" descr="&quot;&quot;">
            <a:extLst>
              <a:ext uri="{FF2B5EF4-FFF2-40B4-BE49-F238E27FC236}">
                <a16:creationId xmlns:a16="http://schemas.microsoft.com/office/drawing/2014/main" id="{1A1AE546-52D9-4002-A6E6-9C7DAC69E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ECC22A85-8A36-4822-8262-4FD4D751D361}"/>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18</a:t>
            </a:fld>
            <a:endParaRPr lang="en-US" dirty="0">
              <a:solidFill>
                <a:srgbClr val="FFFFFF"/>
              </a:solidFill>
            </a:endParaRPr>
          </a:p>
        </p:txBody>
      </p:sp>
    </p:spTree>
    <p:extLst>
      <p:ext uri="{BB962C8B-B14F-4D97-AF65-F5344CB8AC3E}">
        <p14:creationId xmlns:p14="http://schemas.microsoft.com/office/powerpoint/2010/main" val="539917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86AA413-D5FD-4783-8D76-4B6745B0BCE0}"/>
              </a:ext>
            </a:extLst>
          </p:cNvPr>
          <p:cNvSpPr>
            <a:spLocks noGrp="1"/>
          </p:cNvSpPr>
          <p:nvPr>
            <p:ph type="title"/>
          </p:nvPr>
        </p:nvSpPr>
        <p:spPr/>
        <p:txBody>
          <a:bodyPr/>
          <a:lstStyle/>
          <a:p>
            <a:r>
              <a:rPr lang="en-US" dirty="0"/>
              <a:t>What is specialized experience?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solidFill>
                  <a:srgbClr val="000000"/>
                </a:solidFill>
              </a:rPr>
              <a:pPr>
                <a:defRPr/>
              </a:pPr>
              <a:t>19</a:t>
            </a:fld>
            <a:endParaRPr lang="en-US" dirty="0">
              <a:solidFill>
                <a:srgbClr val="000000"/>
              </a:solidFill>
            </a:endParaRPr>
          </a:p>
        </p:txBody>
      </p:sp>
      <p:sp>
        <p:nvSpPr>
          <p:cNvPr id="9" name="Content Placeholder 8"/>
          <p:cNvSpPr>
            <a:spLocks noGrp="1"/>
          </p:cNvSpPr>
          <p:nvPr>
            <p:ph idx="4294967295"/>
          </p:nvPr>
        </p:nvSpPr>
        <p:spPr>
          <a:xfrm>
            <a:off x="0" y="2133600"/>
            <a:ext cx="4495800" cy="4038600"/>
          </a:xfrm>
        </p:spPr>
        <p:txBody>
          <a:bodyPr/>
          <a:lstStyle/>
          <a:p>
            <a:pPr>
              <a:buFont typeface="Courier New" pitchFamily="49" charset="0"/>
              <a:buChar char="o"/>
            </a:pPr>
            <a:r>
              <a:rPr lang="en-US" dirty="0">
                <a:solidFill>
                  <a:schemeClr val="accent4">
                    <a:lumMod val="50000"/>
                  </a:schemeClr>
                </a:solidFill>
              </a:rPr>
              <a:t>Experience related to the position</a:t>
            </a:r>
          </a:p>
          <a:p>
            <a:pPr marL="0" indent="0">
              <a:buNone/>
            </a:pPr>
            <a:endParaRPr lang="en-US" dirty="0">
              <a:solidFill>
                <a:schemeClr val="accent4">
                  <a:lumMod val="50000"/>
                </a:schemeClr>
              </a:solidFill>
            </a:endParaRPr>
          </a:p>
          <a:p>
            <a:pPr>
              <a:buFont typeface="Courier New" pitchFamily="49" charset="0"/>
              <a:buChar char="o"/>
            </a:pPr>
            <a:r>
              <a:rPr lang="en-US" dirty="0">
                <a:solidFill>
                  <a:schemeClr val="accent4">
                    <a:lumMod val="50000"/>
                  </a:schemeClr>
                </a:solidFill>
              </a:rPr>
              <a:t>One year at the next lower grade level</a:t>
            </a:r>
          </a:p>
          <a:p>
            <a:pPr>
              <a:buFont typeface="Courier New" pitchFamily="49" charset="0"/>
              <a:buChar char="o"/>
            </a:pPr>
            <a:endParaRPr lang="en-US" dirty="0">
              <a:solidFill>
                <a:schemeClr val="accent4">
                  <a:lumMod val="50000"/>
                </a:schemeClr>
              </a:solidFill>
            </a:endParaRPr>
          </a:p>
          <a:p>
            <a:endParaRPr lang="en-US" sz="2000" dirty="0"/>
          </a:p>
          <a:p>
            <a:endParaRPr lang="en-US" sz="2000" dirty="0"/>
          </a:p>
          <a:p>
            <a:pPr lvl="1">
              <a:buNone/>
            </a:pPr>
            <a:endParaRPr lang="en-US" dirty="0">
              <a:solidFill>
                <a:schemeClr val="accent4">
                  <a:lumMod val="50000"/>
                </a:schemeClr>
              </a:solidFill>
            </a:endParaRPr>
          </a:p>
          <a:p>
            <a:pPr>
              <a:buNone/>
            </a:pPr>
            <a:endParaRPr lang="en-US" sz="2000" dirty="0">
              <a:solidFill>
                <a:schemeClr val="accent4">
                  <a:lumMod val="50000"/>
                </a:schemeClr>
              </a:solidFill>
            </a:endParaRPr>
          </a:p>
          <a:p>
            <a:pPr>
              <a:buNone/>
            </a:pPr>
            <a:endParaRPr lang="en-US" sz="14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What is Specialized Experience?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51206" name="Picture 6" descr="iStockphoto,success,crossword,marker,highlight,analysis,solution,process,objectives,teamwork,vision,sales,plans,business,occupation,concepts,transparent board,writing,academic"/>
          <p:cNvPicPr>
            <a:picLocks noChangeAspect="1" noChangeArrowheads="1"/>
          </p:cNvPicPr>
          <p:nvPr/>
        </p:nvPicPr>
        <p:blipFill>
          <a:blip r:embed="rId3"/>
          <a:srcRect/>
          <a:stretch>
            <a:fillRect/>
          </a:stretch>
        </p:blipFill>
        <p:spPr bwMode="auto">
          <a:xfrm>
            <a:off x="6324600" y="1447800"/>
            <a:ext cx="37338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quot;&quot;">
            <a:extLst>
              <a:ext uri="{FF2B5EF4-FFF2-40B4-BE49-F238E27FC236}">
                <a16:creationId xmlns:a16="http://schemas.microsoft.com/office/drawing/2014/main" id="{610FE3DD-C51A-4E8C-97D5-C606A23D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0" name="Slide Number Placeholder 1">
            <a:extLst>
              <a:ext uri="{FF2B5EF4-FFF2-40B4-BE49-F238E27FC236}">
                <a16:creationId xmlns:a16="http://schemas.microsoft.com/office/drawing/2014/main" id="{BAAB7335-8BC7-4A11-8D06-F66196C43490}"/>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19</a:t>
            </a:fld>
            <a:endParaRPr lang="en-US"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073C-8E3D-4FAD-AAED-A86A5B8B5E2A}"/>
              </a:ext>
            </a:extLst>
          </p:cNvPr>
          <p:cNvSpPr>
            <a:spLocks noGrp="1"/>
          </p:cNvSpPr>
          <p:nvPr>
            <p:ph type="title"/>
          </p:nvPr>
        </p:nvSpPr>
        <p:spPr/>
        <p:txBody>
          <a:bodyPr/>
          <a:lstStyle/>
          <a:p>
            <a:r>
              <a:rPr lang="en-US" dirty="0"/>
              <a:t>Overview</a:t>
            </a:r>
          </a:p>
        </p:txBody>
      </p:sp>
      <p:sp>
        <p:nvSpPr>
          <p:cNvPr id="5" name="Rectangle 4"/>
          <p:cNvSpPr/>
          <p:nvPr/>
        </p:nvSpPr>
        <p:spPr>
          <a:xfrm>
            <a:off x="7572250" y="1913692"/>
            <a:ext cx="2409951" cy="677108"/>
          </a:xfrm>
          <a:prstGeom prst="rect">
            <a:avLst/>
          </a:prstGeom>
        </p:spPr>
        <p:txBody>
          <a:bodyPr wrap="square">
            <a:spAutoFit/>
          </a:bodyPr>
          <a:lstStyle/>
          <a:p>
            <a:pPr algn="ctr"/>
            <a:r>
              <a:rPr lang="en-US" sz="3800" dirty="0">
                <a:solidFill>
                  <a:srgbClr val="000000"/>
                </a:solidFill>
                <a:latin typeface="+mn-lt"/>
              </a:rPr>
              <a:t>Overview</a:t>
            </a:r>
          </a:p>
        </p:txBody>
      </p:sp>
      <p:sp>
        <p:nvSpPr>
          <p:cNvPr id="17" name="TextBox 16"/>
          <p:cNvSpPr txBox="1"/>
          <p:nvPr/>
        </p:nvSpPr>
        <p:spPr>
          <a:xfrm>
            <a:off x="6858000" y="3234483"/>
            <a:ext cx="5029200" cy="1200329"/>
          </a:xfrm>
          <a:prstGeom prst="rect">
            <a:avLst/>
          </a:prstGeom>
          <a:noFill/>
        </p:spPr>
        <p:txBody>
          <a:bodyPr wrap="square" rtlCol="0">
            <a:spAutoFit/>
          </a:bodyPr>
          <a:lstStyle/>
          <a:p>
            <a:pPr lvl="1">
              <a:buClr>
                <a:schemeClr val="accent4">
                  <a:lumMod val="50000"/>
                </a:schemeClr>
              </a:buClr>
              <a:buFont typeface="Arial" pitchFamily="34" charset="0"/>
              <a:buChar char="•"/>
            </a:pPr>
            <a:r>
              <a:rPr lang="en-US" b="0" dirty="0">
                <a:solidFill>
                  <a:schemeClr val="accent4">
                    <a:lumMod val="50000"/>
                  </a:schemeClr>
                </a:solidFill>
                <a:latin typeface="+mn-lt"/>
              </a:rPr>
              <a:t>  Federalizing Your Resume</a:t>
            </a:r>
          </a:p>
          <a:p>
            <a:pPr lvl="1">
              <a:buClr>
                <a:schemeClr val="accent4">
                  <a:lumMod val="50000"/>
                </a:schemeClr>
              </a:buClr>
              <a:buFont typeface="Arial" pitchFamily="34" charset="0"/>
              <a:buChar char="•"/>
            </a:pPr>
            <a:r>
              <a:rPr lang="en-US" b="0" dirty="0">
                <a:solidFill>
                  <a:schemeClr val="accent4">
                    <a:lumMod val="50000"/>
                  </a:schemeClr>
                </a:solidFill>
                <a:latin typeface="+mn-lt"/>
              </a:rPr>
              <a:t>  Apply to Positions on USAJOBS</a:t>
            </a:r>
          </a:p>
          <a:p>
            <a:pPr lvl="1">
              <a:buClr>
                <a:schemeClr val="accent4">
                  <a:lumMod val="50000"/>
                </a:schemeClr>
              </a:buClr>
              <a:buFont typeface="Arial" pitchFamily="34" charset="0"/>
              <a:buChar char="•"/>
            </a:pPr>
            <a:r>
              <a:rPr lang="en-US" b="0" dirty="0">
                <a:solidFill>
                  <a:schemeClr val="accent4">
                    <a:lumMod val="50000"/>
                  </a:schemeClr>
                </a:solidFill>
                <a:latin typeface="+mn-lt"/>
              </a:rPr>
              <a:t>  Qualifying for the Job You Want</a:t>
            </a:r>
          </a:p>
          <a:p>
            <a:pPr lvl="1">
              <a:buClr>
                <a:schemeClr val="accent4">
                  <a:lumMod val="50000"/>
                </a:schemeClr>
              </a:buClr>
            </a:pPr>
            <a:endParaRPr lang="en-US" b="0" dirty="0">
              <a:solidFill>
                <a:schemeClr val="accent4">
                  <a:lumMod val="50000"/>
                </a:schemeClr>
              </a:solidFill>
              <a:latin typeface="+mn-lt"/>
            </a:endParaRPr>
          </a:p>
        </p:txBody>
      </p:sp>
      <p:pic>
        <p:nvPicPr>
          <p:cNvPr id="6" name="Picture 10" descr="person using a computer mouse"/>
          <p:cNvPicPr>
            <a:picLocks noChangeAspect="1" noChangeArrowheads="1"/>
          </p:cNvPicPr>
          <p:nvPr/>
        </p:nvPicPr>
        <p:blipFill>
          <a:blip r:embed="rId3"/>
          <a:srcRect/>
          <a:stretch>
            <a:fillRect/>
          </a:stretch>
        </p:blipFill>
        <p:spPr bwMode="auto">
          <a:xfrm>
            <a:off x="1072764" y="972353"/>
            <a:ext cx="5057649" cy="32368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NIH Office of Human Resources ">
            <a:extLst>
              <a:ext uri="{FF2B5EF4-FFF2-40B4-BE49-F238E27FC236}">
                <a16:creationId xmlns:a16="http://schemas.microsoft.com/office/drawing/2014/main" id="{B8313EC0-189E-4268-8149-1E3E39F89561}"/>
              </a:ext>
            </a:extLst>
          </p:cNvPr>
          <p:cNvPicPr>
            <a:picLocks noChangeAspect="1"/>
          </p:cNvPicPr>
          <p:nvPr/>
        </p:nvPicPr>
        <p:blipFill>
          <a:blip r:embed="rId4"/>
          <a:stretch>
            <a:fillRect/>
          </a:stretch>
        </p:blipFill>
        <p:spPr>
          <a:xfrm>
            <a:off x="0" y="5916804"/>
            <a:ext cx="12192000" cy="941196"/>
          </a:xfrm>
          <a:prstGeom prst="rect">
            <a:avLst/>
          </a:prstGeom>
        </p:spPr>
      </p:pic>
      <p:sp>
        <p:nvSpPr>
          <p:cNvPr id="10" name="Slide Number Placeholder 1">
            <a:extLst>
              <a:ext uri="{FF2B5EF4-FFF2-40B4-BE49-F238E27FC236}">
                <a16:creationId xmlns:a16="http://schemas.microsoft.com/office/drawing/2014/main" id="{282BB7C8-5B15-4FE5-9370-9DA3D398BD7A}"/>
              </a:ext>
            </a:extLst>
          </p:cNvPr>
          <p:cNvSpPr txBox="1">
            <a:spLocks/>
          </p:cNvSpPr>
          <p:nvPr/>
        </p:nvSpPr>
        <p:spPr>
          <a:xfrm>
            <a:off x="7696200"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a:t>
            </a:fld>
            <a:endParaRPr lang="en-US" dirty="0">
              <a:solidFill>
                <a:srgbClr val="FFFFFF"/>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8AEBB10-0F4A-47CC-A312-62FC1AA060C4}"/>
              </a:ext>
            </a:extLst>
          </p:cNvPr>
          <p:cNvSpPr>
            <a:spLocks noGrp="1"/>
          </p:cNvSpPr>
          <p:nvPr>
            <p:ph type="title"/>
          </p:nvPr>
        </p:nvSpPr>
        <p:spPr/>
        <p:txBody>
          <a:bodyPr/>
          <a:lstStyle/>
          <a:p>
            <a:r>
              <a:rPr lang="en-US" dirty="0"/>
              <a:t>Specialized Experience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solidFill>
                  <a:srgbClr val="000000"/>
                </a:solidFill>
              </a:rPr>
              <a:pPr>
                <a:defRPr/>
              </a:pPr>
              <a:t>20</a:t>
            </a:fld>
            <a:endParaRPr lang="en-US" dirty="0">
              <a:solidFill>
                <a:srgbClr val="000000"/>
              </a:solidFill>
            </a:endParaRPr>
          </a:p>
        </p:txBody>
      </p:sp>
      <p:sp>
        <p:nvSpPr>
          <p:cNvPr id="9" name="Content Placeholder 8" descr="In addition, in order to qualify at the GS-13 level you must meet the following example"/>
          <p:cNvSpPr>
            <a:spLocks noGrp="1"/>
          </p:cNvSpPr>
          <p:nvPr>
            <p:ph idx="4294967295"/>
          </p:nvPr>
        </p:nvSpPr>
        <p:spPr>
          <a:xfrm>
            <a:off x="0" y="3330575"/>
            <a:ext cx="8839200" cy="2308225"/>
          </a:xfrm>
        </p:spPr>
        <p:txBody>
          <a:bodyPr/>
          <a:lstStyle/>
          <a:p>
            <a:pPr lvl="1">
              <a:buNone/>
            </a:pPr>
            <a:endParaRPr lang="en-US" sz="1400" dirty="0">
              <a:solidFill>
                <a:schemeClr val="accent4">
                  <a:lumMod val="50000"/>
                </a:schemeClr>
              </a:solidFill>
            </a:endParaRPr>
          </a:p>
          <a:p>
            <a:pPr>
              <a:buNone/>
            </a:pPr>
            <a:endParaRPr lang="en-US" sz="1400" dirty="0">
              <a:solidFill>
                <a:schemeClr val="accent4">
                  <a:lumMod val="50000"/>
                </a:schemeClr>
              </a:solidFill>
            </a:endParaRPr>
          </a:p>
          <a:p>
            <a:pPr>
              <a:buNone/>
            </a:pPr>
            <a:endParaRPr lang="en-US" sz="14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800" dirty="0">
                <a:solidFill>
                  <a:srgbClr val="000000"/>
                </a:solidFill>
                <a:latin typeface="+mn-lt"/>
                <a:cs typeface="Times New Roman" pitchFamily="18" charset="0"/>
              </a:rPr>
              <a:t>Specialized Experience</a:t>
            </a:r>
          </a:p>
        </p:txBody>
      </p:sp>
      <p:cxnSp>
        <p:nvCxnSpPr>
          <p:cNvPr id="7" name="Straight Connector 6" descr="&quot;&quot;"/>
          <p:cNvCxnSpPr/>
          <p:nvPr/>
        </p:nvCxnSpPr>
        <p:spPr>
          <a:xfrm>
            <a:off x="17526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11" name="Picture 2" descr="view details"/>
          <p:cNvPicPr>
            <a:picLocks noChangeAspect="1" noChangeArrowheads="1"/>
          </p:cNvPicPr>
          <p:nvPr/>
        </p:nvPicPr>
        <p:blipFill>
          <a:blip r:embed="rId3"/>
          <a:srcRect/>
          <a:stretch>
            <a:fillRect/>
          </a:stretch>
        </p:blipFill>
        <p:spPr bwMode="auto">
          <a:xfrm>
            <a:off x="8030441" y="1028701"/>
            <a:ext cx="2590800" cy="2209801"/>
          </a:xfrm>
          <a:prstGeom prst="rect">
            <a:avLst/>
          </a:prstGeom>
          <a:noFill/>
        </p:spPr>
      </p:pic>
      <p:pic>
        <p:nvPicPr>
          <p:cNvPr id="12" name="Picture 2" descr="word cloud with words related to data - reports, findings, studies, tables, methods"/>
          <p:cNvPicPr>
            <a:picLocks noChangeAspect="1" noChangeArrowheads="1"/>
          </p:cNvPicPr>
          <p:nvPr/>
        </p:nvPicPr>
        <p:blipFill>
          <a:blip r:embed="rId4"/>
          <a:srcRect l="30498" t="24217" r="29535" b="15955"/>
          <a:stretch>
            <a:fillRect/>
          </a:stretch>
        </p:blipFill>
        <p:spPr bwMode="auto">
          <a:xfrm>
            <a:off x="3352800" y="1028702"/>
            <a:ext cx="5029200" cy="2171699"/>
          </a:xfrm>
          <a:prstGeom prst="rect">
            <a:avLst/>
          </a:prstGeom>
          <a:noFill/>
          <a:ln w="9525">
            <a:noFill/>
            <a:miter lim="800000"/>
            <a:headEnd/>
            <a:tailEnd/>
          </a:ln>
        </p:spPr>
      </p:pic>
      <p:sp>
        <p:nvSpPr>
          <p:cNvPr id="2" name="Rectangle 1"/>
          <p:cNvSpPr/>
          <p:nvPr/>
        </p:nvSpPr>
        <p:spPr>
          <a:xfrm>
            <a:off x="1676400" y="3069437"/>
            <a:ext cx="8839200" cy="2754600"/>
          </a:xfrm>
          <a:prstGeom prst="rect">
            <a:avLst/>
          </a:prstGeom>
        </p:spPr>
        <p:txBody>
          <a:bodyPr wrap="square">
            <a:spAutoFit/>
          </a:bodyPr>
          <a:lstStyle/>
          <a:p>
            <a:endParaRPr lang="en-US" dirty="0"/>
          </a:p>
          <a:p>
            <a:r>
              <a:rPr lang="en-US" sz="1550" u="sng" dirty="0"/>
              <a:t>In addition, in order to qualify at the GS-13 level, you must meet the following: </a:t>
            </a:r>
            <a:r>
              <a:rPr lang="en-US" sz="1550" b="0" dirty="0"/>
              <a:t>You must demonstrate one year of specialized experience equivalent to the GS-12 grade level in the Federal service obtained in either the private or public sector, performing the following types of tasks: independently developing, planning, and implementing research; developing new methods for collecting, studying, assembling, or analyzing factual data; conducting comprehensive investigations; developing and preparing scientific reports, analytical interpretations, conclusions, or recommendations, typically for publication; using a variety of laboratory instruments to perform experiments; developing new protocols and procedures to use in conducting studies; assist in managing the day-to-day operation of a research laboratory, including coordinating activities of laboratory research projects and personnel, and ensuring availability of equipment and supplies.</a:t>
            </a:r>
            <a:endParaRPr lang="en-US" sz="1550" dirty="0"/>
          </a:p>
        </p:txBody>
      </p:sp>
      <p:pic>
        <p:nvPicPr>
          <p:cNvPr id="10" name="Picture 9" descr="&quot;&quot;">
            <a:extLst>
              <a:ext uri="{FF2B5EF4-FFF2-40B4-BE49-F238E27FC236}">
                <a16:creationId xmlns:a16="http://schemas.microsoft.com/office/drawing/2014/main" id="{F616DA65-F8A1-4855-BA0A-F24495B51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3" name="Slide Number Placeholder 1">
            <a:extLst>
              <a:ext uri="{FF2B5EF4-FFF2-40B4-BE49-F238E27FC236}">
                <a16:creationId xmlns:a16="http://schemas.microsoft.com/office/drawing/2014/main" id="{56115850-4B10-452E-880A-6A759BA92F10}"/>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20</a:t>
            </a:fld>
            <a:endParaRPr lang="en-US"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80D539F3-E39D-41BA-81B0-94AEC15967FE}"/>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21</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3" name="Picture 2" descr="Requirements">
            <a:extLst>
              <a:ext uri="{FF2B5EF4-FFF2-40B4-BE49-F238E27FC236}">
                <a16:creationId xmlns:a16="http://schemas.microsoft.com/office/drawing/2014/main" id="{4B9373E1-8EB9-4BE3-A4FE-64D3C76BBBBF}"/>
              </a:ext>
            </a:extLst>
          </p:cNvPr>
          <p:cNvPicPr>
            <a:picLocks noChangeAspect="1"/>
          </p:cNvPicPr>
          <p:nvPr/>
        </p:nvPicPr>
        <p:blipFill>
          <a:blip r:embed="rId3"/>
          <a:stretch>
            <a:fillRect/>
          </a:stretch>
        </p:blipFill>
        <p:spPr>
          <a:xfrm>
            <a:off x="1758162" y="990600"/>
            <a:ext cx="8675677" cy="4648200"/>
          </a:xfrm>
          <a:prstGeom prst="rect">
            <a:avLst/>
          </a:prstGeom>
        </p:spPr>
      </p:pic>
      <p:pic>
        <p:nvPicPr>
          <p:cNvPr id="5" name="Picture 4" descr="&quot;&quot;">
            <a:extLst>
              <a:ext uri="{FF2B5EF4-FFF2-40B4-BE49-F238E27FC236}">
                <a16:creationId xmlns:a16="http://schemas.microsoft.com/office/drawing/2014/main" id="{3295C99C-2CEE-4743-8A7C-31F3505D3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5FA1BE23-6BBF-44BE-BB49-0A1C5FDD95BA}"/>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21</a:t>
            </a:fld>
            <a:endParaRPr lang="en-US" dirty="0">
              <a:solidFill>
                <a:srgbClr val="FFFFFF"/>
              </a:solidFill>
            </a:endParaRPr>
          </a:p>
        </p:txBody>
      </p:sp>
    </p:spTree>
    <p:extLst>
      <p:ext uri="{BB962C8B-B14F-4D97-AF65-F5344CB8AC3E}">
        <p14:creationId xmlns:p14="http://schemas.microsoft.com/office/powerpoint/2010/main" val="2201045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952DC3ED-9A72-4C95-BD2E-F9049DE65FB1}"/>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22</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3" name="Picture 2" descr="Requirements">
            <a:extLst>
              <a:ext uri="{FF2B5EF4-FFF2-40B4-BE49-F238E27FC236}">
                <a16:creationId xmlns:a16="http://schemas.microsoft.com/office/drawing/2014/main" id="{4C37DC61-7765-4496-8ABE-7AD8AE87B627}"/>
              </a:ext>
            </a:extLst>
          </p:cNvPr>
          <p:cNvPicPr>
            <a:picLocks noChangeAspect="1"/>
          </p:cNvPicPr>
          <p:nvPr/>
        </p:nvPicPr>
        <p:blipFill>
          <a:blip r:embed="rId3"/>
          <a:stretch>
            <a:fillRect/>
          </a:stretch>
        </p:blipFill>
        <p:spPr>
          <a:xfrm>
            <a:off x="1828801" y="906111"/>
            <a:ext cx="8534400" cy="4732690"/>
          </a:xfrm>
          <a:prstGeom prst="rect">
            <a:avLst/>
          </a:prstGeom>
        </p:spPr>
      </p:pic>
      <p:pic>
        <p:nvPicPr>
          <p:cNvPr id="5" name="Picture 4" descr="&quot;&quot;">
            <a:extLst>
              <a:ext uri="{FF2B5EF4-FFF2-40B4-BE49-F238E27FC236}">
                <a16:creationId xmlns:a16="http://schemas.microsoft.com/office/drawing/2014/main" id="{5946B239-4B8F-4421-904A-4CF5112FA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90E47C9A-8868-4451-97E2-E8E65C2BDF89}"/>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22</a:t>
            </a:fld>
            <a:endParaRPr lang="en-US" dirty="0">
              <a:solidFill>
                <a:srgbClr val="FFFFFF"/>
              </a:solidFill>
            </a:endParaRPr>
          </a:p>
        </p:txBody>
      </p:sp>
    </p:spTree>
    <p:extLst>
      <p:ext uri="{BB962C8B-B14F-4D97-AF65-F5344CB8AC3E}">
        <p14:creationId xmlns:p14="http://schemas.microsoft.com/office/powerpoint/2010/main" val="518385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0E95663-10E8-4A14-8B4C-7B9E416FD5BA}"/>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23</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5" name="Picture 4" descr="Required Documents">
            <a:extLst>
              <a:ext uri="{FF2B5EF4-FFF2-40B4-BE49-F238E27FC236}">
                <a16:creationId xmlns:a16="http://schemas.microsoft.com/office/drawing/2014/main" id="{C7BDD101-7D6F-4B0C-B6D5-BB3254E8990D}"/>
              </a:ext>
            </a:extLst>
          </p:cNvPr>
          <p:cNvPicPr>
            <a:picLocks noChangeAspect="1"/>
          </p:cNvPicPr>
          <p:nvPr/>
        </p:nvPicPr>
        <p:blipFill>
          <a:blip r:embed="rId3"/>
          <a:stretch>
            <a:fillRect/>
          </a:stretch>
        </p:blipFill>
        <p:spPr>
          <a:xfrm>
            <a:off x="1718930" y="918604"/>
            <a:ext cx="8529970" cy="4808890"/>
          </a:xfrm>
          <a:prstGeom prst="rect">
            <a:avLst/>
          </a:prstGeom>
        </p:spPr>
      </p:pic>
      <p:pic>
        <p:nvPicPr>
          <p:cNvPr id="6" name="Picture 5" descr="&quot;&quot;">
            <a:extLst>
              <a:ext uri="{FF2B5EF4-FFF2-40B4-BE49-F238E27FC236}">
                <a16:creationId xmlns:a16="http://schemas.microsoft.com/office/drawing/2014/main" id="{487B3EAB-0AC1-4F65-9CF0-022D99B03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7" name="Slide Number Placeholder 1">
            <a:extLst>
              <a:ext uri="{FF2B5EF4-FFF2-40B4-BE49-F238E27FC236}">
                <a16:creationId xmlns:a16="http://schemas.microsoft.com/office/drawing/2014/main" id="{B1494D18-A346-48B5-B9B8-B31B7A31C384}"/>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23</a:t>
            </a:fld>
            <a:endParaRPr lang="en-US" dirty="0">
              <a:solidFill>
                <a:srgbClr val="FFFFFF"/>
              </a:solidFill>
            </a:endParaRPr>
          </a:p>
        </p:txBody>
      </p:sp>
    </p:spTree>
    <p:extLst>
      <p:ext uri="{BB962C8B-B14F-4D97-AF65-F5344CB8AC3E}">
        <p14:creationId xmlns:p14="http://schemas.microsoft.com/office/powerpoint/2010/main" val="66497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32D1A3F-7D03-4034-8F9A-A9211E61613B}"/>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24</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5" name="Picture 4" descr="Required Documents">
            <a:extLst>
              <a:ext uri="{FF2B5EF4-FFF2-40B4-BE49-F238E27FC236}">
                <a16:creationId xmlns:a16="http://schemas.microsoft.com/office/drawing/2014/main" id="{38740A8A-3DA7-4B48-B258-5C8204222F5B}"/>
              </a:ext>
            </a:extLst>
          </p:cNvPr>
          <p:cNvPicPr>
            <a:picLocks noChangeAspect="1"/>
          </p:cNvPicPr>
          <p:nvPr/>
        </p:nvPicPr>
        <p:blipFill>
          <a:blip r:embed="rId3"/>
          <a:stretch>
            <a:fillRect/>
          </a:stretch>
        </p:blipFill>
        <p:spPr>
          <a:xfrm>
            <a:off x="1752600" y="906112"/>
            <a:ext cx="8758570" cy="4885089"/>
          </a:xfrm>
          <a:prstGeom prst="rect">
            <a:avLst/>
          </a:prstGeom>
        </p:spPr>
      </p:pic>
      <p:pic>
        <p:nvPicPr>
          <p:cNvPr id="6" name="Picture 5" descr="&quot;&quot;">
            <a:extLst>
              <a:ext uri="{FF2B5EF4-FFF2-40B4-BE49-F238E27FC236}">
                <a16:creationId xmlns:a16="http://schemas.microsoft.com/office/drawing/2014/main" id="{A2CE9179-44FF-4768-B26E-21A55BA94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7" name="Slide Number Placeholder 1">
            <a:extLst>
              <a:ext uri="{FF2B5EF4-FFF2-40B4-BE49-F238E27FC236}">
                <a16:creationId xmlns:a16="http://schemas.microsoft.com/office/drawing/2014/main" id="{F1190D53-74F3-42F7-A817-39AEFA9061D4}"/>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24</a:t>
            </a:fld>
            <a:endParaRPr lang="en-US" dirty="0">
              <a:solidFill>
                <a:srgbClr val="FFFFFF"/>
              </a:solidFill>
            </a:endParaRPr>
          </a:p>
        </p:txBody>
      </p:sp>
    </p:spTree>
    <p:extLst>
      <p:ext uri="{BB962C8B-B14F-4D97-AF65-F5344CB8AC3E}">
        <p14:creationId xmlns:p14="http://schemas.microsoft.com/office/powerpoint/2010/main" val="929491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887CCAEF-0356-4CB6-B44A-A3DE38FCB59B}"/>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25</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3" name="Picture 2" descr="Benefits">
            <a:extLst>
              <a:ext uri="{FF2B5EF4-FFF2-40B4-BE49-F238E27FC236}">
                <a16:creationId xmlns:a16="http://schemas.microsoft.com/office/drawing/2014/main" id="{1C8E8827-D80E-41BE-9440-04776254B79E}"/>
              </a:ext>
            </a:extLst>
          </p:cNvPr>
          <p:cNvPicPr>
            <a:picLocks noChangeAspect="1"/>
          </p:cNvPicPr>
          <p:nvPr/>
        </p:nvPicPr>
        <p:blipFill>
          <a:blip r:embed="rId3"/>
          <a:stretch>
            <a:fillRect/>
          </a:stretch>
        </p:blipFill>
        <p:spPr>
          <a:xfrm>
            <a:off x="1604630" y="990600"/>
            <a:ext cx="8910970" cy="4419600"/>
          </a:xfrm>
          <a:prstGeom prst="rect">
            <a:avLst/>
          </a:prstGeom>
        </p:spPr>
      </p:pic>
      <p:pic>
        <p:nvPicPr>
          <p:cNvPr id="5" name="Picture 4" descr="&quot;&quot;">
            <a:extLst>
              <a:ext uri="{FF2B5EF4-FFF2-40B4-BE49-F238E27FC236}">
                <a16:creationId xmlns:a16="http://schemas.microsoft.com/office/drawing/2014/main" id="{317D0A4F-899C-4F3C-88C7-48D450794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84E9B984-910A-4891-B775-84B4DD659CB9}"/>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25</a:t>
            </a:fld>
            <a:endParaRPr lang="en-US" dirty="0">
              <a:solidFill>
                <a:srgbClr val="FFFFFF"/>
              </a:solidFill>
            </a:endParaRPr>
          </a:p>
        </p:txBody>
      </p:sp>
    </p:spTree>
    <p:extLst>
      <p:ext uri="{BB962C8B-B14F-4D97-AF65-F5344CB8AC3E}">
        <p14:creationId xmlns:p14="http://schemas.microsoft.com/office/powerpoint/2010/main" val="582304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176D0F62-1667-452F-8A26-5FECA8585A6A}"/>
              </a:ext>
            </a:extLst>
          </p:cNvPr>
          <p:cNvSpPr>
            <a:spLocks noGrp="1"/>
          </p:cNvSpPr>
          <p:nvPr>
            <p:ph type="title"/>
          </p:nvPr>
        </p:nvSpPr>
        <p:spPr/>
        <p:txBody>
          <a:bodyPr/>
          <a:lstStyle/>
          <a:p>
            <a:r>
              <a:rPr lang="en-US" dirty="0"/>
              <a:t>USAJOBS Announcements</a:t>
            </a:r>
          </a:p>
        </p:txBody>
      </p:sp>
      <p:sp>
        <p:nvSpPr>
          <p:cNvPr id="2" name="Slide Number Placeholder 1"/>
          <p:cNvSpPr>
            <a:spLocks noGrp="1"/>
          </p:cNvSpPr>
          <p:nvPr>
            <p:ph type="sldNum" sz="quarter" idx="12"/>
          </p:nvPr>
        </p:nvSpPr>
        <p:spPr/>
        <p:txBody>
          <a:bodyPr/>
          <a:lstStyle/>
          <a:p>
            <a:pPr>
              <a:defRPr/>
            </a:pPr>
            <a:fld id="{ADF078C5-34F4-448C-B897-401261EAAF79}" type="slidenum">
              <a:rPr lang="en-US" smtClean="0"/>
              <a:pPr>
                <a:defRPr/>
              </a:pPr>
              <a:t>26</a:t>
            </a:fld>
            <a:endParaRPr lang="en-US" dirty="0"/>
          </a:p>
        </p:txBody>
      </p:sp>
      <p:sp>
        <p:nvSpPr>
          <p:cNvPr id="4" name="Rectangle 3">
            <a:extLst>
              <a:ext uri="{FF2B5EF4-FFF2-40B4-BE49-F238E27FC236}">
                <a16:creationId xmlns:a16="http://schemas.microsoft.com/office/drawing/2014/main" id="{BA87A239-5FC6-4AA0-A50D-F5ECC0C2B33A}"/>
              </a:ext>
            </a:extLst>
          </p:cNvPr>
          <p:cNvSpPr/>
          <p:nvPr/>
        </p:nvSpPr>
        <p:spPr>
          <a:xfrm>
            <a:off x="1604630" y="198225"/>
            <a:ext cx="8758570" cy="707886"/>
          </a:xfrm>
          <a:prstGeom prst="rect">
            <a:avLst/>
          </a:prstGeom>
        </p:spPr>
        <p:txBody>
          <a:bodyPr wrap="square">
            <a:spAutoFit/>
          </a:bodyPr>
          <a:lstStyle/>
          <a:p>
            <a:pPr algn="ctr"/>
            <a:r>
              <a:rPr lang="en-US" sz="3800" dirty="0">
                <a:solidFill>
                  <a:srgbClr val="000000"/>
                </a:solidFill>
                <a:cs typeface="Times New Roman" pitchFamily="18" charset="0"/>
              </a:rPr>
              <a:t>USAJOBS Announcements</a:t>
            </a:r>
            <a:r>
              <a:rPr lang="en-US" sz="4000" dirty="0">
                <a:solidFill>
                  <a:srgbClr val="000000"/>
                </a:solidFill>
                <a:cs typeface="Times New Roman" pitchFamily="18" charset="0"/>
              </a:rPr>
              <a:t> </a:t>
            </a:r>
            <a:r>
              <a:rPr lang="en-US" sz="2800" dirty="0">
                <a:solidFill>
                  <a:srgbClr val="000000"/>
                </a:solidFill>
                <a:cs typeface="Times New Roman" pitchFamily="18" charset="0"/>
              </a:rPr>
              <a:t>cont.</a:t>
            </a:r>
          </a:p>
        </p:txBody>
      </p:sp>
      <p:pic>
        <p:nvPicPr>
          <p:cNvPr id="3" name="Picture 2" descr="How to Apply">
            <a:extLst>
              <a:ext uri="{FF2B5EF4-FFF2-40B4-BE49-F238E27FC236}">
                <a16:creationId xmlns:a16="http://schemas.microsoft.com/office/drawing/2014/main" id="{13F1E97F-46A5-46C1-8374-C591A67E81D3}"/>
              </a:ext>
            </a:extLst>
          </p:cNvPr>
          <p:cNvPicPr>
            <a:picLocks noChangeAspect="1"/>
          </p:cNvPicPr>
          <p:nvPr/>
        </p:nvPicPr>
        <p:blipFill>
          <a:blip r:embed="rId3"/>
          <a:stretch>
            <a:fillRect/>
          </a:stretch>
        </p:blipFill>
        <p:spPr>
          <a:xfrm>
            <a:off x="1828800" y="838200"/>
            <a:ext cx="8458200" cy="4876800"/>
          </a:xfrm>
          <a:prstGeom prst="rect">
            <a:avLst/>
          </a:prstGeom>
        </p:spPr>
      </p:pic>
      <p:pic>
        <p:nvPicPr>
          <p:cNvPr id="5" name="Picture 4" descr="&quot;&quot;">
            <a:extLst>
              <a:ext uri="{FF2B5EF4-FFF2-40B4-BE49-F238E27FC236}">
                <a16:creationId xmlns:a16="http://schemas.microsoft.com/office/drawing/2014/main" id="{D841C7B4-EB91-40F9-B841-CF7E979B4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6" name="Slide Number Placeholder 1">
            <a:extLst>
              <a:ext uri="{FF2B5EF4-FFF2-40B4-BE49-F238E27FC236}">
                <a16:creationId xmlns:a16="http://schemas.microsoft.com/office/drawing/2014/main" id="{AB50F0FE-B433-4611-A43F-88C678753D8A}"/>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26</a:t>
            </a:fld>
            <a:endParaRPr lang="en-US" dirty="0">
              <a:solidFill>
                <a:srgbClr val="FFFFFF"/>
              </a:solidFill>
            </a:endParaRPr>
          </a:p>
        </p:txBody>
      </p:sp>
    </p:spTree>
    <p:extLst>
      <p:ext uri="{BB962C8B-B14F-4D97-AF65-F5344CB8AC3E}">
        <p14:creationId xmlns:p14="http://schemas.microsoft.com/office/powerpoint/2010/main" val="426693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5DC3C0-6D47-42D4-A263-7331326CBF2E}"/>
              </a:ext>
            </a:extLst>
          </p:cNvPr>
          <p:cNvSpPr>
            <a:spLocks noGrp="1"/>
          </p:cNvSpPr>
          <p:nvPr>
            <p:ph type="title"/>
          </p:nvPr>
        </p:nvSpPr>
        <p:spPr/>
        <p:txBody>
          <a:bodyPr/>
          <a:lstStyle/>
          <a:p>
            <a:r>
              <a:rPr lang="en-US" dirty="0"/>
              <a:t>Resources</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solidFill>
                  <a:srgbClr val="000000"/>
                </a:solidFill>
              </a:rPr>
              <a:pPr>
                <a:defRPr/>
              </a:pPr>
              <a:t>27</a:t>
            </a:fld>
            <a:endParaRPr lang="en-US" dirty="0">
              <a:solidFill>
                <a:srgbClr val="000000"/>
              </a:solidFill>
            </a:endParaRPr>
          </a:p>
        </p:txBody>
      </p:sp>
      <p:sp>
        <p:nvSpPr>
          <p:cNvPr id="9" name="Content Placeholder 8"/>
          <p:cNvSpPr>
            <a:spLocks noGrp="1"/>
          </p:cNvSpPr>
          <p:nvPr>
            <p:ph idx="4294967295"/>
          </p:nvPr>
        </p:nvSpPr>
        <p:spPr>
          <a:xfrm>
            <a:off x="1624806" y="1212850"/>
            <a:ext cx="8942387" cy="4267200"/>
          </a:xfrm>
        </p:spPr>
        <p:txBody>
          <a:bodyPr/>
          <a:lstStyle/>
          <a:p>
            <a:pPr>
              <a:buNone/>
            </a:pPr>
            <a:r>
              <a:rPr lang="en-US" sz="1500" dirty="0">
                <a:solidFill>
                  <a:schemeClr val="accent4">
                    <a:lumMod val="50000"/>
                  </a:schemeClr>
                </a:solidFill>
              </a:rPr>
              <a:t>NIH Jobs Website (Federal Resume Tips) - </a:t>
            </a:r>
            <a:r>
              <a:rPr lang="en-US" sz="1500" dirty="0">
                <a:solidFill>
                  <a:schemeClr val="accent4">
                    <a:lumMod val="50000"/>
                  </a:schemeClr>
                </a:solidFill>
                <a:hlinkClick r:id="rId3"/>
              </a:rPr>
              <a:t>http://www.jobs.nih.gov/jobsearch/FederalResume.htm</a:t>
            </a:r>
            <a:endParaRPr lang="en-US" sz="1500" dirty="0">
              <a:solidFill>
                <a:schemeClr val="accent4">
                  <a:lumMod val="50000"/>
                </a:schemeClr>
              </a:solidFill>
            </a:endParaRPr>
          </a:p>
          <a:p>
            <a:pPr>
              <a:buNone/>
            </a:pPr>
            <a:endParaRPr lang="en-US" sz="1500" dirty="0">
              <a:solidFill>
                <a:schemeClr val="accent4">
                  <a:lumMod val="50000"/>
                </a:schemeClr>
              </a:solidFill>
            </a:endParaRPr>
          </a:p>
          <a:p>
            <a:pPr>
              <a:buNone/>
            </a:pPr>
            <a:r>
              <a:rPr lang="en-US" sz="1500" dirty="0">
                <a:solidFill>
                  <a:schemeClr val="accent4">
                    <a:lumMod val="50000"/>
                  </a:schemeClr>
                </a:solidFill>
              </a:rPr>
              <a:t>Federal Agency Core Competencies - </a:t>
            </a:r>
            <a:r>
              <a:rPr lang="en-US" sz="1500" dirty="0">
                <a:solidFill>
                  <a:schemeClr val="accent4">
                    <a:lumMod val="50000"/>
                  </a:schemeClr>
                </a:solidFill>
                <a:hlinkClick r:id="rId4"/>
              </a:rPr>
              <a:t>www.vetfedjobs.org/competencies.doc</a:t>
            </a:r>
            <a:endParaRPr lang="en-US" sz="1500" dirty="0">
              <a:solidFill>
                <a:schemeClr val="accent4">
                  <a:lumMod val="50000"/>
                </a:schemeClr>
              </a:solidFill>
              <a:hlinkClick r:id="rId3"/>
            </a:endParaRPr>
          </a:p>
          <a:p>
            <a:pPr>
              <a:buNone/>
            </a:pPr>
            <a:endParaRPr lang="en-US" sz="1500" dirty="0"/>
          </a:p>
          <a:p>
            <a:pPr>
              <a:buNone/>
            </a:pPr>
            <a:r>
              <a:rPr lang="en-US" sz="1500" dirty="0">
                <a:solidFill>
                  <a:schemeClr val="accent4">
                    <a:lumMod val="50000"/>
                  </a:schemeClr>
                </a:solidFill>
              </a:rPr>
              <a:t>USAJOBS Resource Center - </a:t>
            </a:r>
            <a:r>
              <a:rPr lang="en-US" sz="1500" dirty="0">
                <a:hlinkClick r:id="rId5"/>
              </a:rPr>
              <a:t>https://help.usajobs.gov/index.php/Main_Page</a:t>
            </a:r>
            <a:endParaRPr lang="en-US" sz="1500" dirty="0"/>
          </a:p>
          <a:p>
            <a:pPr>
              <a:buNone/>
            </a:pPr>
            <a:endParaRPr lang="en-US" sz="1500" dirty="0"/>
          </a:p>
          <a:p>
            <a:pPr>
              <a:buNone/>
            </a:pPr>
            <a:r>
              <a:rPr lang="en-US" sz="1500" dirty="0">
                <a:solidFill>
                  <a:schemeClr val="accent4">
                    <a:lumMod val="50000"/>
                  </a:schemeClr>
                </a:solidFill>
              </a:rPr>
              <a:t>Qualification Standards by Series - </a:t>
            </a:r>
            <a:r>
              <a:rPr lang="en-US" sz="1500" dirty="0">
                <a:hlinkClick r:id="rId6"/>
              </a:rPr>
              <a:t>http://www.opm.gov/qualifications/standards/indexes/num-ndx.asp</a:t>
            </a:r>
            <a:r>
              <a:rPr lang="en-US" sz="1500" dirty="0"/>
              <a:t> </a:t>
            </a:r>
          </a:p>
          <a:p>
            <a:pPr>
              <a:buNone/>
            </a:pPr>
            <a:endParaRPr lang="en-US" sz="1500" dirty="0">
              <a:solidFill>
                <a:schemeClr val="accent4">
                  <a:lumMod val="50000"/>
                </a:schemeClr>
              </a:solidFill>
            </a:endParaRPr>
          </a:p>
          <a:p>
            <a:pPr>
              <a:buNone/>
            </a:pPr>
            <a:r>
              <a:rPr lang="en-US" sz="1500" dirty="0">
                <a:solidFill>
                  <a:schemeClr val="accent4">
                    <a:lumMod val="50000"/>
                  </a:schemeClr>
                </a:solidFill>
              </a:rPr>
              <a:t>Subscribe to an OPM List </a:t>
            </a:r>
            <a:r>
              <a:rPr lang="en-US" sz="1500" dirty="0">
                <a:hlinkClick r:id="rId6"/>
              </a:rPr>
              <a:t>- </a:t>
            </a:r>
            <a:r>
              <a:rPr lang="en-US" sz="1500" dirty="0">
                <a:hlinkClick r:id="rId7"/>
              </a:rPr>
              <a:t>http://apps.opm.gov/Listserv_Apps/list-sub.cfm</a:t>
            </a:r>
            <a:r>
              <a:rPr lang="en-US" sz="1500" dirty="0">
                <a:hlinkClick r:id="rId6"/>
              </a:rPr>
              <a:t> </a:t>
            </a:r>
          </a:p>
          <a:p>
            <a:pPr>
              <a:buNone/>
            </a:pPr>
            <a:endParaRPr lang="en-US" sz="1500" dirty="0">
              <a:hlinkClick r:id="rId6"/>
            </a:endParaRPr>
          </a:p>
          <a:p>
            <a:pPr>
              <a:buNone/>
            </a:pPr>
            <a:r>
              <a:rPr lang="en-US" sz="1500" dirty="0">
                <a:solidFill>
                  <a:schemeClr val="accent4">
                    <a:lumMod val="50000"/>
                  </a:schemeClr>
                </a:solidFill>
              </a:rPr>
              <a:t>Ten Steps to a Federal Job (Kathryn Troutman) - </a:t>
            </a:r>
            <a:r>
              <a:rPr lang="en-US" sz="1500" dirty="0">
                <a:solidFill>
                  <a:schemeClr val="accent4">
                    <a:lumMod val="50000"/>
                  </a:schemeClr>
                </a:solidFill>
                <a:hlinkClick r:id="rId8"/>
              </a:rPr>
              <a:t>http://www.resume-place.com</a:t>
            </a:r>
            <a:r>
              <a:rPr lang="en-US" sz="1500" dirty="0">
                <a:hlinkClick r:id="rId8"/>
              </a:rPr>
              <a:t>/</a:t>
            </a:r>
            <a:endParaRPr lang="en-US" sz="1500" dirty="0"/>
          </a:p>
          <a:p>
            <a:pPr>
              <a:buNone/>
            </a:pPr>
            <a:endParaRPr lang="en-US" sz="1500" dirty="0">
              <a:solidFill>
                <a:schemeClr val="accent4">
                  <a:lumMod val="50000"/>
                </a:schemeClr>
              </a:solidFill>
            </a:endParaRPr>
          </a:p>
          <a:p>
            <a:pPr>
              <a:buNone/>
            </a:pPr>
            <a:r>
              <a:rPr lang="en-US" sz="1500" dirty="0">
                <a:solidFill>
                  <a:schemeClr val="accent4">
                    <a:lumMod val="50000"/>
                  </a:schemeClr>
                </a:solidFill>
              </a:rPr>
              <a:t>Emotional Intelligence (Daniel Goleman) - </a:t>
            </a:r>
            <a:r>
              <a:rPr lang="en-US" sz="1500" dirty="0">
                <a:solidFill>
                  <a:schemeClr val="accent4">
                    <a:lumMod val="50000"/>
                  </a:schemeClr>
                </a:solidFill>
                <a:hlinkClick r:id="rId9"/>
              </a:rPr>
              <a:t>http://danielgoleman.info/topics/emotional-intelligence/</a:t>
            </a:r>
            <a:r>
              <a:rPr lang="en-US" sz="1500" dirty="0">
                <a:solidFill>
                  <a:schemeClr val="accent4">
                    <a:lumMod val="50000"/>
                  </a:schemeClr>
                </a:solidFill>
              </a:rPr>
              <a:t> </a:t>
            </a:r>
          </a:p>
          <a:p>
            <a:pPr>
              <a:buNone/>
            </a:pPr>
            <a:endParaRPr lang="en-US" sz="16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Resources</a:t>
            </a:r>
          </a:p>
        </p:txBody>
      </p:sp>
      <p:cxnSp>
        <p:nvCxnSpPr>
          <p:cNvPr id="7" name="Straight Connector 6" descr="&quot;&quot;"/>
          <p:cNvCxnSpPr/>
          <p:nvPr/>
        </p:nvCxnSpPr>
        <p:spPr>
          <a:xfrm>
            <a:off x="1981200" y="8382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descr="&quot;&quot;">
            <a:extLst>
              <a:ext uri="{FF2B5EF4-FFF2-40B4-BE49-F238E27FC236}">
                <a16:creationId xmlns:a16="http://schemas.microsoft.com/office/drawing/2014/main" id="{B5120C0C-9860-473D-9612-BF4E546BF1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0" name="Slide Number Placeholder 1">
            <a:extLst>
              <a:ext uri="{FF2B5EF4-FFF2-40B4-BE49-F238E27FC236}">
                <a16:creationId xmlns:a16="http://schemas.microsoft.com/office/drawing/2014/main" id="{B3DB4D56-F6B8-4B07-8567-8410A19973F9}"/>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27</a:t>
            </a:fld>
            <a:endParaRPr lang="en-US" dirty="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Real-World Application Example</a:t>
            </a:r>
            <a:br>
              <a:rPr lang="en-US"/>
            </a:br>
            <a:br>
              <a:rPr lang="en-US"/>
            </a:br>
            <a:r>
              <a:rPr lang="en-US"/>
              <a:t>Health Scientist:  Office of Fellows’ Career Development</a:t>
            </a:r>
            <a:br>
              <a:rPr lang="en-US"/>
            </a:br>
            <a:br>
              <a:rPr lang="en-US"/>
            </a:br>
            <a:r>
              <a:rPr lang="en-US"/>
              <a:t>Tammy R.L. Collins, Ph.D.</a:t>
            </a:r>
            <a:br>
              <a:rPr lang="en-US"/>
            </a:br>
            <a:r>
              <a:rPr lang="en-US"/>
              <a:t>Director, Office of Fellows’ Career Development</a:t>
            </a:r>
            <a:endParaRPr lang="en-US" dirty="0"/>
          </a:p>
        </p:txBody>
      </p:sp>
    </p:spTree>
    <p:extLst>
      <p:ext uri="{BB962C8B-B14F-4D97-AF65-F5344CB8AC3E}">
        <p14:creationId xmlns:p14="http://schemas.microsoft.com/office/powerpoint/2010/main" val="601520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828800" y="228600"/>
            <a:ext cx="8340523" cy="1116012"/>
          </a:xfrm>
          <a:prstGeom prst="rect">
            <a:avLst/>
          </a:prstGeom>
        </p:spPr>
        <p:txBody>
          <a:bodyPr vert="horz" lIns="91440" tIns="45720" rIns="91440" bIns="45720" rtlCol="0" anchor="t" anchorCtr="0">
            <a:normAutofit lnSpcReduction="10000"/>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How Are Government Resumes Evaluated?</a:t>
            </a:r>
          </a:p>
        </p:txBody>
      </p:sp>
      <p:pic>
        <p:nvPicPr>
          <p:cNvPr id="7" name="Picture 6" descr="NIEHS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3" name="TextBox 2"/>
          <p:cNvSpPr txBox="1"/>
          <p:nvPr/>
        </p:nvSpPr>
        <p:spPr>
          <a:xfrm>
            <a:off x="1536701" y="1828800"/>
            <a:ext cx="8632623" cy="3785652"/>
          </a:xfrm>
          <a:prstGeom prst="rect">
            <a:avLst/>
          </a:prstGeom>
          <a:noFill/>
        </p:spPr>
        <p:txBody>
          <a:bodyPr wrap="square" rtlCol="0">
            <a:spAutoFit/>
          </a:bodyPr>
          <a:lstStyle/>
          <a:p>
            <a:pPr marL="800100" lvl="1" indent="-342900">
              <a:buFont typeface="Courier New" charset="0"/>
              <a:buChar char="o"/>
            </a:pPr>
            <a:r>
              <a:rPr lang="en-US" sz="2400" b="0" dirty="0">
                <a:ea typeface="Arial" charset="0"/>
                <a:cs typeface="Arial" charset="0"/>
              </a:rPr>
              <a:t>First screened by human resources</a:t>
            </a:r>
          </a:p>
          <a:p>
            <a:pPr marL="800100" lvl="1" indent="-342900">
              <a:buFont typeface="Courier New" charset="0"/>
              <a:buChar char="o"/>
            </a:pPr>
            <a:r>
              <a:rPr lang="en-US" sz="2400" b="0" dirty="0">
                <a:ea typeface="Arial" charset="0"/>
                <a:cs typeface="Arial" charset="0"/>
              </a:rPr>
              <a:t>MUST pass this first screen for it to be forwarded to hiring manager</a:t>
            </a:r>
          </a:p>
          <a:p>
            <a:pPr marL="800100" lvl="1" indent="-342900">
              <a:buFont typeface="Courier New" charset="0"/>
              <a:buChar char="o"/>
            </a:pPr>
            <a:r>
              <a:rPr lang="en-US" sz="2400" b="0" dirty="0">
                <a:ea typeface="Arial" charset="0"/>
                <a:cs typeface="Arial" charset="0"/>
              </a:rPr>
              <a:t>Rated based on how well you can perform the job duties = look at application and answers to the questions</a:t>
            </a:r>
          </a:p>
          <a:p>
            <a:pPr marL="800100" lvl="1" indent="-342900">
              <a:buFont typeface="Courier New" charset="0"/>
              <a:buChar char="o"/>
            </a:pPr>
            <a:r>
              <a:rPr lang="en-US" sz="2400" b="0" dirty="0">
                <a:ea typeface="Arial" charset="0"/>
                <a:cs typeface="Arial" charset="0"/>
              </a:rPr>
              <a:t>Put into a category based on your rating = EX: Best Qualified, Well-Qualified, Qualified; you want to be in the ‘Best Qualified’ category</a:t>
            </a:r>
          </a:p>
          <a:p>
            <a:pPr marL="800100" lvl="1" indent="-342900">
              <a:buFont typeface="Courier New" charset="0"/>
              <a:buChar char="o"/>
            </a:pPr>
            <a:r>
              <a:rPr lang="en-US" sz="2400" b="0" dirty="0">
                <a:ea typeface="Arial" charset="0"/>
                <a:cs typeface="Arial" charset="0"/>
              </a:rPr>
              <a:t>Hiring manager receives a ‘Certificate of </a:t>
            </a:r>
            <a:r>
              <a:rPr lang="en-US" sz="2400" b="0" dirty="0" err="1">
                <a:ea typeface="Arial" charset="0"/>
                <a:cs typeface="Arial" charset="0"/>
              </a:rPr>
              <a:t>Eligibles</a:t>
            </a:r>
            <a:r>
              <a:rPr lang="en-US" sz="2400" b="0" dirty="0">
                <a:ea typeface="Arial" charset="0"/>
                <a:cs typeface="Arial" charset="0"/>
              </a:rPr>
              <a:t>’ in which candidates are rank-ordered </a:t>
            </a:r>
          </a:p>
        </p:txBody>
      </p:sp>
      <p:sp>
        <p:nvSpPr>
          <p:cNvPr id="5" name="Title 4" hidden="1">
            <a:extLst>
              <a:ext uri="{FF2B5EF4-FFF2-40B4-BE49-F238E27FC236}">
                <a16:creationId xmlns:a16="http://schemas.microsoft.com/office/drawing/2014/main" id="{AE09D918-67A9-4B21-AB2C-493E07B69B07}"/>
              </a:ext>
            </a:extLst>
          </p:cNvPr>
          <p:cNvSpPr>
            <a:spLocks noGrp="1"/>
          </p:cNvSpPr>
          <p:nvPr>
            <p:ph type="title" idx="4294967295"/>
          </p:nvPr>
        </p:nvSpPr>
        <p:spPr>
          <a:xfrm>
            <a:off x="0" y="484188"/>
            <a:ext cx="10074275" cy="1116012"/>
          </a:xfrm>
        </p:spPr>
        <p:txBody>
          <a:bodyPr/>
          <a:lstStyle/>
          <a:p>
            <a:r>
              <a:rPr lang="en-US" dirty="0"/>
              <a:t>How are government resumes evaluated?</a:t>
            </a:r>
          </a:p>
        </p:txBody>
      </p:sp>
    </p:spTree>
    <p:extLst>
      <p:ext uri="{BB962C8B-B14F-4D97-AF65-F5344CB8AC3E}">
        <p14:creationId xmlns:p14="http://schemas.microsoft.com/office/powerpoint/2010/main" val="2768933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C57D5A-51DB-48F6-A66B-B7375EA9ABDA}"/>
              </a:ext>
            </a:extLst>
          </p:cNvPr>
          <p:cNvSpPr>
            <a:spLocks noGrp="1"/>
          </p:cNvSpPr>
          <p:nvPr>
            <p:ph type="title"/>
          </p:nvPr>
        </p:nvSpPr>
        <p:spPr/>
        <p:txBody>
          <a:bodyPr/>
          <a:lstStyle/>
          <a:p>
            <a:r>
              <a:rPr lang="en-US" dirty="0"/>
              <a:t>Federalizing Your Resume</a:t>
            </a:r>
          </a:p>
        </p:txBody>
      </p:sp>
      <p:sp>
        <p:nvSpPr>
          <p:cNvPr id="6" name="Rectangle 2"/>
          <p:cNvSpPr txBox="1">
            <a:spLocks noChangeArrowheads="1"/>
          </p:cNvSpPr>
          <p:nvPr/>
        </p:nvSpPr>
        <p:spPr bwMode="auto">
          <a:xfrm>
            <a:off x="1752600" y="3810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Federalizing Your Resume</a:t>
            </a:r>
          </a:p>
        </p:txBody>
      </p:sp>
      <p:cxnSp>
        <p:nvCxnSpPr>
          <p:cNvPr id="7" name="Straight Connector 6" descr="&quot;&quot;"/>
          <p:cNvCxnSpPr/>
          <p:nvPr/>
        </p:nvCxnSpPr>
        <p:spPr>
          <a:xfrm>
            <a:off x="1981200" y="1219200"/>
            <a:ext cx="8286750" cy="0"/>
          </a:xfrm>
          <a:prstGeom prst="line">
            <a:avLst/>
          </a:prstGeom>
        </p:spPr>
        <p:style>
          <a:lnRef idx="2">
            <a:schemeClr val="dk1"/>
          </a:lnRef>
          <a:fillRef idx="0">
            <a:schemeClr val="dk1"/>
          </a:fillRef>
          <a:effectRef idx="1">
            <a:schemeClr val="dk1"/>
          </a:effectRef>
          <a:fontRef idx="minor">
            <a:schemeClr val="tx1"/>
          </a:fontRef>
        </p:style>
      </p:cxnSp>
      <p:sp>
        <p:nvSpPr>
          <p:cNvPr id="9" name="Content Placeholder 8"/>
          <p:cNvSpPr>
            <a:spLocks noGrp="1"/>
          </p:cNvSpPr>
          <p:nvPr>
            <p:ph idx="4294967295"/>
          </p:nvPr>
        </p:nvSpPr>
        <p:spPr>
          <a:xfrm>
            <a:off x="0" y="1676400"/>
            <a:ext cx="4191000" cy="4038600"/>
          </a:xfrm>
        </p:spPr>
        <p:txBody>
          <a:bodyPr/>
          <a:lstStyle/>
          <a:p>
            <a:pPr marL="173038" lvl="1" indent="-173038" algn="ctr">
              <a:buClr>
                <a:schemeClr val="accent4">
                  <a:lumMod val="50000"/>
                </a:schemeClr>
              </a:buClr>
              <a:buNone/>
            </a:pPr>
            <a:r>
              <a:rPr lang="en-US" sz="3200" dirty="0"/>
              <a:t>Federal Resumes Require More Detail Than Standard Resumes</a:t>
            </a:r>
          </a:p>
          <a:p>
            <a:endParaRPr lang="en-US" dirty="0">
              <a:solidFill>
                <a:schemeClr val="accent4">
                  <a:lumMod val="50000"/>
                </a:schemeClr>
              </a:solidFill>
            </a:endParaRPr>
          </a:p>
          <a:p>
            <a:pPr marL="0" indent="0">
              <a:buNone/>
            </a:pPr>
            <a:endParaRPr lang="en-US" dirty="0">
              <a:solidFill>
                <a:schemeClr val="accent4">
                  <a:lumMod val="50000"/>
                </a:schemeClr>
              </a:solidFill>
            </a:endParaRPr>
          </a:p>
          <a:p>
            <a:pPr>
              <a:buNone/>
            </a:pPr>
            <a:endParaRPr lang="en-US" sz="1800" dirty="0">
              <a:solidFill>
                <a:schemeClr val="accent4">
                  <a:lumMod val="50000"/>
                </a:schemeClr>
              </a:solidFill>
            </a:endParaRPr>
          </a:p>
          <a:p>
            <a:pPr>
              <a:buNone/>
            </a:pPr>
            <a:endParaRPr lang="en-US" sz="1800" dirty="0">
              <a:solidFill>
                <a:schemeClr val="accent4">
                  <a:lumMod val="50000"/>
                </a:schemeClr>
              </a:solidFill>
            </a:endParaRPr>
          </a:p>
        </p:txBody>
      </p:sp>
      <p:pic>
        <p:nvPicPr>
          <p:cNvPr id="8" name="Picture 2" descr="document"/>
          <p:cNvPicPr>
            <a:picLocks noChangeAspect="1" noChangeArrowheads="1"/>
          </p:cNvPicPr>
          <p:nvPr/>
        </p:nvPicPr>
        <p:blipFill>
          <a:blip r:embed="rId3"/>
          <a:srcRect/>
          <a:stretch>
            <a:fillRect/>
          </a:stretch>
        </p:blipFill>
        <p:spPr bwMode="auto">
          <a:xfrm>
            <a:off x="6562925" y="1631540"/>
            <a:ext cx="3419275" cy="3245260"/>
          </a:xfrm>
          <a:prstGeom prst="rect">
            <a:avLst/>
          </a:prstGeom>
          <a:ln>
            <a:noFill/>
          </a:ln>
          <a:effectLst>
            <a:softEdge rad="112500"/>
          </a:effectLst>
        </p:spPr>
      </p:pic>
      <p:pic>
        <p:nvPicPr>
          <p:cNvPr id="10" name="Picture 9" descr="&quot;&quot;">
            <a:extLst>
              <a:ext uri="{FF2B5EF4-FFF2-40B4-BE49-F238E27FC236}">
                <a16:creationId xmlns:a16="http://schemas.microsoft.com/office/drawing/2014/main" id="{1D058EF7-FECD-4DDD-ABB6-DDE3CDD6E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11" name="Slide Number Placeholder 1" descr="&quot;&quot;">
            <a:extLst>
              <a:ext uri="{FF2B5EF4-FFF2-40B4-BE49-F238E27FC236}">
                <a16:creationId xmlns:a16="http://schemas.microsoft.com/office/drawing/2014/main" id="{E1427A90-BDDB-4BA0-81B6-F091DB53F39E}"/>
              </a:ext>
            </a:extLst>
          </p:cNvPr>
          <p:cNvSpPr txBox="1">
            <a:spLocks/>
          </p:cNvSpPr>
          <p:nvPr/>
        </p:nvSpPr>
        <p:spPr>
          <a:xfrm>
            <a:off x="7772400" y="6393120"/>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endParaRPr lang="en-US" dirty="0">
              <a:solidFill>
                <a:srgbClr val="FFFFFF"/>
              </a:solidFill>
            </a:endParaRPr>
          </a:p>
        </p:txBody>
      </p:sp>
      <p:sp>
        <p:nvSpPr>
          <p:cNvPr id="13" name="Slide Number Placeholder 1">
            <a:extLst>
              <a:ext uri="{FF2B5EF4-FFF2-40B4-BE49-F238E27FC236}">
                <a16:creationId xmlns:a16="http://schemas.microsoft.com/office/drawing/2014/main" id="{3C466709-8035-4FDA-B795-BDB329FEFBEC}"/>
              </a:ext>
            </a:extLst>
          </p:cNvPr>
          <p:cNvSpPr txBox="1">
            <a:spLocks/>
          </p:cNvSpPr>
          <p:nvPr/>
        </p:nvSpPr>
        <p:spPr>
          <a:xfrm>
            <a:off x="7696200"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3</a:t>
            </a:fld>
            <a:endParaRPr lang="en-US"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questions"/>
          <p:cNvPicPr>
            <a:picLocks noChangeAspect="1"/>
          </p:cNvPicPr>
          <p:nvPr/>
        </p:nvPicPr>
        <p:blipFill>
          <a:blip r:embed="rId2"/>
          <a:stretch>
            <a:fillRect/>
          </a:stretch>
        </p:blipFill>
        <p:spPr>
          <a:xfrm>
            <a:off x="1524000" y="1105972"/>
            <a:ext cx="9144000" cy="4646056"/>
          </a:xfrm>
          <a:prstGeom prst="rect">
            <a:avLst/>
          </a:prstGeom>
        </p:spPr>
      </p:pic>
      <p:pic>
        <p:nvPicPr>
          <p:cNvPr id="3" name="Picture 2"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6" name="Title 5" hidden="1">
            <a:extLst>
              <a:ext uri="{FF2B5EF4-FFF2-40B4-BE49-F238E27FC236}">
                <a16:creationId xmlns:a16="http://schemas.microsoft.com/office/drawing/2014/main" id="{948BBECA-0BAE-44EF-847B-598CFE1D95CB}"/>
              </a:ext>
            </a:extLst>
          </p:cNvPr>
          <p:cNvSpPr>
            <a:spLocks noGrp="1"/>
          </p:cNvSpPr>
          <p:nvPr>
            <p:ph type="title" idx="4294967295"/>
          </p:nvPr>
        </p:nvSpPr>
        <p:spPr>
          <a:xfrm>
            <a:off x="0" y="274638"/>
            <a:ext cx="10972800" cy="1143000"/>
          </a:xfrm>
        </p:spPr>
        <p:txBody>
          <a:bodyPr/>
          <a:lstStyle/>
          <a:p>
            <a:r>
              <a:rPr lang="en-US" dirty="0"/>
              <a:t>Sample Questions</a:t>
            </a:r>
          </a:p>
        </p:txBody>
      </p:sp>
    </p:spTree>
    <p:extLst>
      <p:ext uri="{BB962C8B-B14F-4D97-AF65-F5344CB8AC3E}">
        <p14:creationId xmlns:p14="http://schemas.microsoft.com/office/powerpoint/2010/main" val="1383406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827601" y="125825"/>
            <a:ext cx="7556500" cy="1116012"/>
          </a:xfrm>
          <a:prstGeom prst="rect">
            <a:avLst/>
          </a:prstGeom>
        </p:spPr>
        <p:txBody>
          <a:bodyPr vert="horz" lIns="91440" tIns="45720" rIns="91440" bIns="45720" rtlCol="0" anchor="t" anchorCtr="0">
            <a:normAutofit lnSpcReduction="10000"/>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Key Differences of Government Resumes?</a:t>
            </a:r>
          </a:p>
        </p:txBody>
      </p:sp>
      <p:pic>
        <p:nvPicPr>
          <p:cNvPr id="7" name="Picture 6"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3" name="TextBox 2"/>
          <p:cNvSpPr txBox="1"/>
          <p:nvPr/>
        </p:nvSpPr>
        <p:spPr>
          <a:xfrm>
            <a:off x="1524001" y="2157074"/>
            <a:ext cx="8632623" cy="2862322"/>
          </a:xfrm>
          <a:prstGeom prst="rect">
            <a:avLst/>
          </a:prstGeom>
          <a:noFill/>
        </p:spPr>
        <p:txBody>
          <a:bodyPr wrap="square" rtlCol="0">
            <a:spAutoFit/>
          </a:bodyPr>
          <a:lstStyle/>
          <a:p>
            <a:pPr marL="800100" lvl="1" indent="-342900">
              <a:buFont typeface="Courier New" charset="0"/>
              <a:buChar char="o"/>
            </a:pPr>
            <a:r>
              <a:rPr lang="en-US" sz="3600" b="0" dirty="0">
                <a:ea typeface="Arial" charset="0"/>
                <a:cs typeface="Arial" charset="0"/>
              </a:rPr>
              <a:t>Demonstrate experience in every skill required</a:t>
            </a:r>
          </a:p>
          <a:p>
            <a:pPr marL="800100" lvl="1" indent="-342900">
              <a:buFont typeface="Courier New" charset="0"/>
              <a:buChar char="o"/>
            </a:pPr>
            <a:endParaRPr lang="en-US" sz="3600" b="0" dirty="0">
              <a:ea typeface="Arial" charset="0"/>
              <a:cs typeface="Arial" charset="0"/>
            </a:endParaRPr>
          </a:p>
          <a:p>
            <a:pPr marL="800100" lvl="1" indent="-342900">
              <a:buFont typeface="Courier New" charset="0"/>
              <a:buChar char="o"/>
            </a:pPr>
            <a:r>
              <a:rPr lang="en-US" sz="3600" b="0" dirty="0">
                <a:ea typeface="Arial" charset="0"/>
                <a:cs typeface="Arial" charset="0"/>
              </a:rPr>
              <a:t>No page limit</a:t>
            </a:r>
          </a:p>
          <a:p>
            <a:pPr marL="800100" lvl="1" indent="-342900">
              <a:buFont typeface="Courier New" charset="0"/>
              <a:buChar char="o"/>
            </a:pPr>
            <a:endParaRPr lang="en-US" sz="3600" b="0" dirty="0">
              <a:ea typeface="Arial" charset="0"/>
              <a:cs typeface="Arial" charset="0"/>
            </a:endParaRPr>
          </a:p>
        </p:txBody>
      </p:sp>
      <p:sp>
        <p:nvSpPr>
          <p:cNvPr id="2" name="Title 1" hidden="1">
            <a:extLst>
              <a:ext uri="{FF2B5EF4-FFF2-40B4-BE49-F238E27FC236}">
                <a16:creationId xmlns:a16="http://schemas.microsoft.com/office/drawing/2014/main" id="{FA520B2B-53B0-445B-A721-B1F38A49A9F8}"/>
              </a:ext>
            </a:extLst>
          </p:cNvPr>
          <p:cNvSpPr>
            <a:spLocks noGrp="1"/>
          </p:cNvSpPr>
          <p:nvPr>
            <p:ph type="title" idx="4294967295"/>
          </p:nvPr>
        </p:nvSpPr>
        <p:spPr>
          <a:xfrm>
            <a:off x="0" y="274638"/>
            <a:ext cx="10972800" cy="1143000"/>
          </a:xfrm>
        </p:spPr>
        <p:txBody>
          <a:bodyPr/>
          <a:lstStyle/>
          <a:p>
            <a:r>
              <a:rPr lang="en-US" dirty="0"/>
              <a:t>Key differences of government resume</a:t>
            </a:r>
          </a:p>
        </p:txBody>
      </p:sp>
    </p:spTree>
    <p:extLst>
      <p:ext uri="{BB962C8B-B14F-4D97-AF65-F5344CB8AC3E}">
        <p14:creationId xmlns:p14="http://schemas.microsoft.com/office/powerpoint/2010/main" val="121689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827601" y="125825"/>
            <a:ext cx="7556500" cy="1116012"/>
          </a:xfrm>
          <a:prstGeom prst="rect">
            <a:avLst/>
          </a:prstGeom>
        </p:spPr>
        <p:txBody>
          <a:bodyPr vert="horz" lIns="91440" tIns="45720" rIns="91440" bIns="45720" rtlCol="0" anchor="t" anchorCtr="0">
            <a:normAutofit lnSpcReduction="10000"/>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What Additional Considerations for Government Applications? </a:t>
            </a:r>
          </a:p>
        </p:txBody>
      </p:sp>
      <p:pic>
        <p:nvPicPr>
          <p:cNvPr id="7" name="Picture 6"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3" name="TextBox 2"/>
          <p:cNvSpPr txBox="1"/>
          <p:nvPr/>
        </p:nvSpPr>
        <p:spPr>
          <a:xfrm>
            <a:off x="1566652" y="1241837"/>
            <a:ext cx="8078399" cy="6124754"/>
          </a:xfrm>
          <a:prstGeom prst="rect">
            <a:avLst/>
          </a:prstGeom>
          <a:noFill/>
        </p:spPr>
        <p:txBody>
          <a:bodyPr wrap="square" rtlCol="0">
            <a:spAutoFit/>
          </a:bodyPr>
          <a:lstStyle/>
          <a:p>
            <a:pPr marL="800100" lvl="1" indent="-342900">
              <a:buFont typeface="Courier New" charset="0"/>
              <a:buChar char="o"/>
            </a:pPr>
            <a:r>
              <a:rPr lang="en-US" sz="2400" b="0" dirty="0">
                <a:ea typeface="Arial" charset="0"/>
                <a:cs typeface="Arial" charset="0"/>
              </a:rPr>
              <a:t>Spoon-feed information to HR</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Make it easy to determine how you are qualified for the position and can do the job</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Ensure you are truly an ‘Expert’ at the questions they ask; don’t be modest</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Questions reflected in application</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Volunteer experience counts!</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Networking!</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endParaRPr lang="en-US" sz="2400" b="0" dirty="0">
              <a:ea typeface="Arial" charset="0"/>
              <a:cs typeface="Arial" charset="0"/>
            </a:endParaRPr>
          </a:p>
          <a:p>
            <a:pPr marL="914400" lvl="1" indent="-457200">
              <a:buFont typeface="Arial" charset="0"/>
              <a:buChar char="•"/>
            </a:pPr>
            <a:endParaRPr lang="en-US" sz="3200" b="0" dirty="0">
              <a:ea typeface="Arial" charset="0"/>
              <a:cs typeface="Arial" charset="0"/>
            </a:endParaRPr>
          </a:p>
        </p:txBody>
      </p:sp>
      <p:pic>
        <p:nvPicPr>
          <p:cNvPr id="8" name="Picture 7" descr="cat eating off a spoon"/>
          <p:cNvPicPr>
            <a:picLocks noChangeAspect="1"/>
          </p:cNvPicPr>
          <p:nvPr/>
        </p:nvPicPr>
        <p:blipFill>
          <a:blip r:embed="rId3"/>
          <a:stretch>
            <a:fillRect/>
          </a:stretch>
        </p:blipFill>
        <p:spPr>
          <a:xfrm>
            <a:off x="7852823" y="3720195"/>
            <a:ext cx="2339527" cy="3129768"/>
          </a:xfrm>
          <a:prstGeom prst="rect">
            <a:avLst/>
          </a:prstGeom>
        </p:spPr>
      </p:pic>
      <p:sp>
        <p:nvSpPr>
          <p:cNvPr id="2" name="Title 1" hidden="1">
            <a:extLst>
              <a:ext uri="{FF2B5EF4-FFF2-40B4-BE49-F238E27FC236}">
                <a16:creationId xmlns:a16="http://schemas.microsoft.com/office/drawing/2014/main" id="{BDA215CB-3F3B-4662-9E33-DD80A2888B56}"/>
              </a:ext>
            </a:extLst>
          </p:cNvPr>
          <p:cNvSpPr>
            <a:spLocks noGrp="1"/>
          </p:cNvSpPr>
          <p:nvPr>
            <p:ph type="title" idx="4294967295"/>
          </p:nvPr>
        </p:nvSpPr>
        <p:spPr>
          <a:xfrm>
            <a:off x="0" y="274638"/>
            <a:ext cx="10972800" cy="1143000"/>
          </a:xfrm>
        </p:spPr>
        <p:txBody>
          <a:bodyPr/>
          <a:lstStyle/>
          <a:p>
            <a:r>
              <a:rPr lang="en-US" dirty="0"/>
              <a:t>What additional considerations for government applications?</a:t>
            </a:r>
          </a:p>
        </p:txBody>
      </p:sp>
    </p:spTree>
    <p:extLst>
      <p:ext uri="{BB962C8B-B14F-4D97-AF65-F5344CB8AC3E}">
        <p14:creationId xmlns:p14="http://schemas.microsoft.com/office/powerpoint/2010/main" val="403404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827601" y="125825"/>
            <a:ext cx="7556500" cy="111601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More Tips</a:t>
            </a:r>
          </a:p>
        </p:txBody>
      </p:sp>
      <p:pic>
        <p:nvPicPr>
          <p:cNvPr id="7" name="Picture 6"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3" name="TextBox 2"/>
          <p:cNvSpPr txBox="1"/>
          <p:nvPr/>
        </p:nvSpPr>
        <p:spPr>
          <a:xfrm>
            <a:off x="1694252" y="1485563"/>
            <a:ext cx="8078399" cy="3539430"/>
          </a:xfrm>
          <a:prstGeom prst="rect">
            <a:avLst/>
          </a:prstGeom>
          <a:noFill/>
        </p:spPr>
        <p:txBody>
          <a:bodyPr wrap="square" rtlCol="0">
            <a:spAutoFit/>
          </a:bodyPr>
          <a:lstStyle/>
          <a:p>
            <a:pPr marL="800100" lvl="1" indent="-342900">
              <a:buFont typeface="Courier New" charset="0"/>
              <a:buChar char="o"/>
            </a:pPr>
            <a:r>
              <a:rPr lang="en-US" sz="2400" b="0" dirty="0">
                <a:ea typeface="Arial" charset="0"/>
                <a:cs typeface="Arial" charset="0"/>
              </a:rPr>
              <a:t>Upload a nicely formatted PDF RESUME as a separate document and copy/paste info into the USAJOBS resume builder</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Upload additional supporting documents (cover letter, references, etc.)</a:t>
            </a:r>
          </a:p>
          <a:p>
            <a:pPr marL="800100" lvl="1" indent="-342900">
              <a:buFont typeface="Courier New" charset="0"/>
              <a:buChar char="o"/>
            </a:pPr>
            <a:endParaRPr lang="en-US" sz="2400" b="0" dirty="0">
              <a:ea typeface="Arial" charset="0"/>
              <a:cs typeface="Arial" charset="0"/>
            </a:endParaRPr>
          </a:p>
          <a:p>
            <a:pPr marL="800100" lvl="1" indent="-342900">
              <a:buFont typeface="Courier New" charset="0"/>
              <a:buChar char="o"/>
            </a:pPr>
            <a:r>
              <a:rPr lang="en-US" sz="2400" b="0" dirty="0">
                <a:ea typeface="Arial" charset="0"/>
                <a:cs typeface="Arial" charset="0"/>
              </a:rPr>
              <a:t>Does your application seem exceedingly long? </a:t>
            </a:r>
          </a:p>
          <a:p>
            <a:pPr marL="914400" lvl="1" indent="-457200">
              <a:buFont typeface="Arial" charset="0"/>
              <a:buChar char="•"/>
            </a:pPr>
            <a:endParaRPr lang="en-US" sz="3200" b="0" dirty="0">
              <a:ea typeface="Arial" charset="0"/>
              <a:cs typeface="Arial" charset="0"/>
            </a:endParaRPr>
          </a:p>
        </p:txBody>
      </p:sp>
      <p:sp>
        <p:nvSpPr>
          <p:cNvPr id="2" name="TextBox 1"/>
          <p:cNvSpPr txBox="1"/>
          <p:nvPr/>
        </p:nvSpPr>
        <p:spPr>
          <a:xfrm>
            <a:off x="3738563" y="4683945"/>
            <a:ext cx="4271963" cy="584775"/>
          </a:xfrm>
          <a:prstGeom prst="rect">
            <a:avLst/>
          </a:prstGeom>
          <a:noFill/>
        </p:spPr>
        <p:txBody>
          <a:bodyPr wrap="square" rtlCol="0">
            <a:spAutoFit/>
          </a:bodyPr>
          <a:lstStyle/>
          <a:p>
            <a:r>
              <a:rPr lang="en-US" sz="3200" dirty="0">
                <a:solidFill>
                  <a:srgbClr val="FF0000"/>
                </a:solidFill>
              </a:rPr>
              <a:t>You’re doing </a:t>
            </a:r>
            <a:r>
              <a:rPr lang="en-US" sz="3200">
                <a:solidFill>
                  <a:srgbClr val="FF0000"/>
                </a:solidFill>
              </a:rPr>
              <a:t>it right!</a:t>
            </a:r>
          </a:p>
        </p:txBody>
      </p:sp>
      <p:sp>
        <p:nvSpPr>
          <p:cNvPr id="4" name="Title 3" hidden="1">
            <a:extLst>
              <a:ext uri="{FF2B5EF4-FFF2-40B4-BE49-F238E27FC236}">
                <a16:creationId xmlns:a16="http://schemas.microsoft.com/office/drawing/2014/main" id="{56B678E4-B13A-4D71-A7A1-51BC873CE33E}"/>
              </a:ext>
            </a:extLst>
          </p:cNvPr>
          <p:cNvSpPr>
            <a:spLocks noGrp="1"/>
          </p:cNvSpPr>
          <p:nvPr>
            <p:ph type="title" idx="4294967295"/>
          </p:nvPr>
        </p:nvSpPr>
        <p:spPr>
          <a:xfrm>
            <a:off x="0" y="274638"/>
            <a:ext cx="10972800" cy="1143000"/>
          </a:xfrm>
        </p:spPr>
        <p:txBody>
          <a:bodyPr/>
          <a:lstStyle/>
          <a:p>
            <a:r>
              <a:rPr lang="en-US" dirty="0"/>
              <a:t>More tips</a:t>
            </a:r>
          </a:p>
        </p:txBody>
      </p:sp>
    </p:spTree>
    <p:extLst>
      <p:ext uri="{BB962C8B-B14F-4D97-AF65-F5344CB8AC3E}">
        <p14:creationId xmlns:p14="http://schemas.microsoft.com/office/powerpoint/2010/main" val="30073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930400" y="0"/>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Step-by-Step Approach:</a:t>
            </a:r>
          </a:p>
        </p:txBody>
      </p:sp>
      <p:graphicFrame>
        <p:nvGraphicFramePr>
          <p:cNvPr id="5" name="Diagram 4" descr="1. ID Qualifications 2. Pick out Keywords &amp; Make Example for each Qualification 3. Create Summary of Qualifications 4. ID Duties/Requirements 5. Pick out keywords and make examples for each requirements 6. Create summary of accomplishments as it relates to duties 7. ID questions and make examples for each questions 8. Create bullets using STAR technique 9. Layout resume with headings, include bullets regarding all aspects of job throughout"/>
          <p:cNvGraphicFramePr/>
          <p:nvPr>
            <p:extLst>
              <p:ext uri="{D42A27DB-BD31-4B8C-83A1-F6EECF244321}">
                <p14:modId xmlns:p14="http://schemas.microsoft.com/office/powerpoint/2010/main" val="1980627678"/>
              </p:ext>
            </p:extLst>
          </p:nvPr>
        </p:nvGraphicFramePr>
        <p:xfrm>
          <a:off x="2116666" y="746567"/>
          <a:ext cx="8430768" cy="6062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hidden="1">
            <a:extLst>
              <a:ext uri="{FF2B5EF4-FFF2-40B4-BE49-F238E27FC236}">
                <a16:creationId xmlns:a16="http://schemas.microsoft.com/office/drawing/2014/main" id="{06E2D774-C4C4-478F-84B0-C4AC9E354210}"/>
              </a:ext>
            </a:extLst>
          </p:cNvPr>
          <p:cNvSpPr>
            <a:spLocks noGrp="1"/>
          </p:cNvSpPr>
          <p:nvPr>
            <p:ph type="title" idx="4294967295"/>
          </p:nvPr>
        </p:nvSpPr>
        <p:spPr>
          <a:xfrm>
            <a:off x="0" y="274638"/>
            <a:ext cx="10972800" cy="1143000"/>
          </a:xfrm>
        </p:spPr>
        <p:txBody>
          <a:bodyPr/>
          <a:lstStyle/>
          <a:p>
            <a:r>
              <a:rPr lang="en-US" dirty="0"/>
              <a:t>Step-by-step approach</a:t>
            </a:r>
          </a:p>
        </p:txBody>
      </p:sp>
    </p:spTree>
    <p:extLst>
      <p:ext uri="{BB962C8B-B14F-4D97-AF65-F5344CB8AC3E}">
        <p14:creationId xmlns:p14="http://schemas.microsoft.com/office/powerpoint/2010/main" val="1028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D06DBB1-25FB-E942-A80C-7C9E58D8B4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82D62851-C4BF-BB42-A0B3-8B4937F05CD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12DA483D-EFDF-574A-80A6-2DA4D587AF3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83573FC9-1D9A-BB40-B5BB-E87167CB3E4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623C54DA-5986-BF45-A9C4-37C482B660C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5B9C2EA-5C3C-C94B-8C66-9E73317869F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C08A1A54-D6E9-5D48-AEA3-237CA8A84B8B}"/>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7EE25745-88D2-BD44-95F2-3ED8E3BCDEC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4570D4DB-D9CA-A24F-92F8-FEC20C9FA2C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8F0ED91C-D8D3-FC42-AA50-AFA98CAB460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AA6DAEE9-2463-5648-BC15-2B344224DAC5}"/>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1ACD7A6D-7A47-7E45-A45D-F7F890BDB1F5}"/>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675E0ECA-A1FC-4F49-9934-74D0E019A7F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9CC7240C-C74A-7146-8C11-7D4957A9AD2A}"/>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1392B2D9-1B45-4043-90EE-63630D958D4B}"/>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graphicEl>
                                              <a:dgm id="{910BDD9D-41C1-2D45-AD25-E9B2D7348B1A}"/>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graphicEl>
                                              <a:dgm id="{67746E0C-54A7-114A-A98E-77730B8A6CC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8500" y="1447801"/>
            <a:ext cx="7556500" cy="4524315"/>
          </a:xfrm>
          <a:prstGeom prst="rect">
            <a:avLst/>
          </a:prstGeom>
        </p:spPr>
        <p:txBody>
          <a:bodyPr wrap="square">
            <a:spAutoFit/>
          </a:bodyPr>
          <a:lstStyle/>
          <a:p>
            <a:pPr marL="342900" indent="-342900">
              <a:buFont typeface="Wingdings" charset="2"/>
              <a:buChar char="q"/>
            </a:pPr>
            <a:r>
              <a:rPr lang="en-US" sz="2400" b="0" dirty="0">
                <a:ea typeface="Arial" charset="0"/>
                <a:cs typeface="Arial" charset="0"/>
              </a:rPr>
              <a:t>developing and overseeing scientific research education and mentoring programs;  </a:t>
            </a:r>
          </a:p>
          <a:p>
            <a:pPr marL="342900" indent="-342900">
              <a:buFont typeface="Wingdings" charset="2"/>
              <a:buChar char="q"/>
            </a:pPr>
            <a:r>
              <a:rPr lang="en-US" sz="2400" b="0" dirty="0">
                <a:ea typeface="Arial" charset="0"/>
                <a:cs typeface="Arial" charset="0"/>
              </a:rPr>
              <a:t>analyzing the effectiveness of career development programs; </a:t>
            </a:r>
          </a:p>
          <a:p>
            <a:pPr marL="342900" indent="-342900">
              <a:buFont typeface="Wingdings" charset="2"/>
              <a:buChar char="q"/>
            </a:pPr>
            <a:r>
              <a:rPr lang="en-US" sz="2400" b="0" dirty="0">
                <a:ea typeface="Arial" charset="0"/>
                <a:cs typeface="Arial" charset="0"/>
              </a:rPr>
              <a:t>preparing scientific papers, posters and reports for publication in the peer-reviewed scientific literature and for presentation to senior scientific leadership; </a:t>
            </a:r>
          </a:p>
          <a:p>
            <a:pPr marL="342900" indent="-342900">
              <a:buFont typeface="Wingdings" charset="2"/>
              <a:buChar char="q"/>
            </a:pPr>
            <a:r>
              <a:rPr lang="en-US" sz="2400" b="0" dirty="0">
                <a:ea typeface="Arial" charset="0"/>
                <a:cs typeface="Arial" charset="0"/>
              </a:rPr>
              <a:t>organizing scientific workshops or symposia to enhance the scientific skills of trainees;</a:t>
            </a:r>
          </a:p>
          <a:p>
            <a:pPr marL="342900" indent="-342900">
              <a:buFont typeface="Wingdings" charset="2"/>
              <a:buChar char="q"/>
            </a:pPr>
            <a:r>
              <a:rPr lang="en-US" sz="2400" b="0" dirty="0">
                <a:ea typeface="Arial" charset="0"/>
                <a:cs typeface="Arial" charset="0"/>
              </a:rPr>
              <a:t>advising trainees regarding career decisions, grants preparation and submission, stipend and benefits information, and conflict resolution.</a:t>
            </a:r>
          </a:p>
        </p:txBody>
      </p:sp>
      <p:sp>
        <p:nvSpPr>
          <p:cNvPr id="3" name="Title 2"/>
          <p:cNvSpPr>
            <a:spLocks noGrp="1"/>
          </p:cNvSpPr>
          <p:nvPr>
            <p:ph type="title" idx="4294967295"/>
          </p:nvPr>
        </p:nvSpPr>
        <p:spPr>
          <a:xfrm>
            <a:off x="1752600" y="331788"/>
            <a:ext cx="7556500" cy="1116013"/>
          </a:xfrm>
        </p:spPr>
        <p:txBody>
          <a:bodyPr/>
          <a:lstStyle/>
          <a:p>
            <a:r>
              <a:rPr lang="en-US" dirty="0"/>
              <a:t>Qualifications Example</a:t>
            </a:r>
          </a:p>
        </p:txBody>
      </p:sp>
      <p:pic>
        <p:nvPicPr>
          <p:cNvPr id="17" name="Picture 16"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Tree>
    <p:extLst>
      <p:ext uri="{BB962C8B-B14F-4D97-AF65-F5344CB8AC3E}">
        <p14:creationId xmlns:p14="http://schemas.microsoft.com/office/powerpoint/2010/main" val="2436493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pic>
        <p:nvPicPr>
          <p:cNvPr id="2" name="Picture 1" descr="Example resume"/>
          <p:cNvPicPr>
            <a:picLocks noChangeAspect="1"/>
          </p:cNvPicPr>
          <p:nvPr/>
        </p:nvPicPr>
        <p:blipFill>
          <a:blip r:embed="rId4"/>
          <a:stretch>
            <a:fillRect/>
          </a:stretch>
        </p:blipFill>
        <p:spPr>
          <a:xfrm>
            <a:off x="2103785" y="104809"/>
            <a:ext cx="7916695" cy="6148796"/>
          </a:xfrm>
          <a:prstGeom prst="rect">
            <a:avLst/>
          </a:prstGeom>
        </p:spPr>
      </p:pic>
      <p:sp>
        <p:nvSpPr>
          <p:cNvPr id="3" name="Rectangle 2" descr="&quot;&quot;"/>
          <p:cNvSpPr/>
          <p:nvPr/>
        </p:nvSpPr>
        <p:spPr>
          <a:xfrm>
            <a:off x="4851400" y="628032"/>
            <a:ext cx="977900" cy="1339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descr="&quot;&quot;"/>
          <p:cNvSpPr/>
          <p:nvPr/>
        </p:nvSpPr>
        <p:spPr>
          <a:xfrm>
            <a:off x="4506383" y="426329"/>
            <a:ext cx="1529656" cy="1604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descr="&quot;&quot;"/>
          <p:cNvSpPr/>
          <p:nvPr/>
        </p:nvSpPr>
        <p:spPr>
          <a:xfrm>
            <a:off x="2420819" y="1524981"/>
            <a:ext cx="7411504" cy="380572"/>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descr="&quot;&quot;"/>
          <p:cNvSpPr/>
          <p:nvPr/>
        </p:nvSpPr>
        <p:spPr>
          <a:xfrm>
            <a:off x="2420819" y="2552802"/>
            <a:ext cx="7411504" cy="568017"/>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descr="&quot;&quot;"/>
          <p:cNvSpPr/>
          <p:nvPr/>
        </p:nvSpPr>
        <p:spPr>
          <a:xfrm>
            <a:off x="2420819" y="3168843"/>
            <a:ext cx="7411504" cy="568017"/>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descr="&quot;&quot;"/>
          <p:cNvSpPr/>
          <p:nvPr/>
        </p:nvSpPr>
        <p:spPr>
          <a:xfrm>
            <a:off x="2420819" y="4189990"/>
            <a:ext cx="7411504" cy="568017"/>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descr="&quot;&quot;"/>
          <p:cNvSpPr/>
          <p:nvPr/>
        </p:nvSpPr>
        <p:spPr>
          <a:xfrm>
            <a:off x="2420819" y="4791810"/>
            <a:ext cx="7411504" cy="391290"/>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77A8196F-9D9D-49E2-9EF6-8CBF26CB6749}"/>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4233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5654" y="1781853"/>
            <a:ext cx="7831667" cy="3785652"/>
          </a:xfrm>
          <a:prstGeom prst="rect">
            <a:avLst/>
          </a:prstGeom>
        </p:spPr>
        <p:txBody>
          <a:bodyPr wrap="square">
            <a:spAutoFit/>
          </a:bodyPr>
          <a:lstStyle/>
          <a:p>
            <a:pPr marL="342900" indent="-342900">
              <a:buFont typeface="Wingdings" charset="2"/>
              <a:buChar char="q"/>
            </a:pPr>
            <a:r>
              <a:rPr lang="en-US" sz="2400" b="0" dirty="0">
                <a:ea typeface="Arial" charset="0"/>
                <a:cs typeface="Arial" charset="0"/>
              </a:rPr>
              <a:t>Design, implement, and evaluate career enhancement programs;</a:t>
            </a:r>
          </a:p>
          <a:p>
            <a:pPr marL="342900" indent="-342900">
              <a:buFont typeface="Wingdings" charset="2"/>
              <a:buChar char="q"/>
            </a:pPr>
            <a:r>
              <a:rPr lang="en-US" sz="2400" b="0" dirty="0">
                <a:ea typeface="Arial" charset="0"/>
                <a:cs typeface="Arial" charset="0"/>
              </a:rPr>
              <a:t>Develop guidance and operational procedures to improve the National Institute of Environmental Health Sciences (NIEHS) training experience;</a:t>
            </a:r>
          </a:p>
          <a:p>
            <a:pPr marL="342900" indent="-342900">
              <a:buFont typeface="Wingdings" charset="2"/>
              <a:buChar char="q"/>
            </a:pPr>
            <a:r>
              <a:rPr lang="en-US" sz="2400" b="0" dirty="0">
                <a:ea typeface="Arial" charset="0"/>
                <a:cs typeface="Arial" charset="0"/>
              </a:rPr>
              <a:t>Provide individualized administrative and scientific guidance to NIEHS trainees and track their progress and career placements;</a:t>
            </a:r>
          </a:p>
          <a:p>
            <a:pPr marL="342900" indent="-342900">
              <a:buFont typeface="Wingdings" charset="2"/>
              <a:buChar char="q"/>
            </a:pPr>
            <a:r>
              <a:rPr lang="en-US" sz="2400" b="0" dirty="0">
                <a:ea typeface="Arial" charset="0"/>
                <a:cs typeface="Arial" charset="0"/>
              </a:rPr>
              <a:t>Keep abreast of national trends in career development;</a:t>
            </a:r>
          </a:p>
        </p:txBody>
      </p:sp>
      <p:sp>
        <p:nvSpPr>
          <p:cNvPr id="3" name="Title 2"/>
          <p:cNvSpPr>
            <a:spLocks noGrp="1"/>
          </p:cNvSpPr>
          <p:nvPr>
            <p:ph type="title" idx="4294967295"/>
          </p:nvPr>
        </p:nvSpPr>
        <p:spPr>
          <a:xfrm>
            <a:off x="1865653" y="322791"/>
            <a:ext cx="7556500" cy="1116013"/>
          </a:xfrm>
        </p:spPr>
        <p:txBody>
          <a:bodyPr/>
          <a:lstStyle/>
          <a:p>
            <a:r>
              <a:rPr lang="en-US" dirty="0"/>
              <a:t>Responsibilities/Duties</a:t>
            </a:r>
          </a:p>
        </p:txBody>
      </p:sp>
      <p:pic>
        <p:nvPicPr>
          <p:cNvPr id="17" name="Picture 16"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Tree>
    <p:extLst>
      <p:ext uri="{BB962C8B-B14F-4D97-AF65-F5344CB8AC3E}">
        <p14:creationId xmlns:p14="http://schemas.microsoft.com/office/powerpoint/2010/main" val="1996991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090172"/>
            <a:ext cx="8534400" cy="2308324"/>
          </a:xfrm>
          <a:prstGeom prst="rect">
            <a:avLst/>
          </a:prstGeom>
        </p:spPr>
        <p:txBody>
          <a:bodyPr wrap="square">
            <a:spAutoFit/>
          </a:bodyPr>
          <a:lstStyle/>
          <a:p>
            <a:pPr marL="342900" indent="-342900">
              <a:buFont typeface="Wingdings" charset="2"/>
              <a:buChar char="q"/>
            </a:pPr>
            <a:r>
              <a:rPr lang="en-US" sz="2400" b="0" dirty="0">
                <a:ea typeface="Arial" charset="0"/>
                <a:cs typeface="Arial" charset="0"/>
              </a:rPr>
              <a:t>Provide scientific, administrative, and management oversight of the NIEHS Summer Internship Program;</a:t>
            </a:r>
          </a:p>
          <a:p>
            <a:pPr marL="342900" indent="-342900">
              <a:buFont typeface="Wingdings" charset="2"/>
              <a:buChar char="q"/>
            </a:pPr>
            <a:r>
              <a:rPr lang="en-US" sz="2400" b="0" dirty="0">
                <a:ea typeface="Arial" charset="0"/>
                <a:cs typeface="Arial" charset="0"/>
              </a:rPr>
              <a:t>Draft and defend an annual budget for the Office of Fellows' Career Development (OFCD);</a:t>
            </a:r>
          </a:p>
          <a:p>
            <a:pPr marL="342900" indent="-342900">
              <a:buFont typeface="Wingdings" charset="2"/>
              <a:buChar char="q"/>
            </a:pPr>
            <a:r>
              <a:rPr lang="en-US" sz="2400" b="0" dirty="0">
                <a:ea typeface="Arial" charset="0"/>
                <a:cs typeface="Arial" charset="0"/>
              </a:rPr>
              <a:t>Provide expert technical advice and policy interpretation to NIEHS Leadership.</a:t>
            </a:r>
          </a:p>
        </p:txBody>
      </p:sp>
      <p:sp>
        <p:nvSpPr>
          <p:cNvPr id="3" name="Title 2"/>
          <p:cNvSpPr>
            <a:spLocks noGrp="1"/>
          </p:cNvSpPr>
          <p:nvPr>
            <p:ph type="title" idx="4294967295"/>
          </p:nvPr>
        </p:nvSpPr>
        <p:spPr>
          <a:xfrm>
            <a:off x="1828800" y="381001"/>
            <a:ext cx="7556500" cy="1116013"/>
          </a:xfrm>
        </p:spPr>
        <p:txBody>
          <a:bodyPr/>
          <a:lstStyle/>
          <a:p>
            <a:r>
              <a:rPr lang="en-US" dirty="0"/>
              <a:t>Responsibilities/Duties, cont’d</a:t>
            </a:r>
          </a:p>
        </p:txBody>
      </p:sp>
      <p:pic>
        <p:nvPicPr>
          <p:cNvPr id="17" name="Picture 16"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Tree>
    <p:extLst>
      <p:ext uri="{BB962C8B-B14F-4D97-AF65-F5344CB8AC3E}">
        <p14:creationId xmlns:p14="http://schemas.microsoft.com/office/powerpoint/2010/main" val="2116937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ghlights accomplishments"/>
          <p:cNvPicPr>
            <a:picLocks noChangeAspect="1"/>
          </p:cNvPicPr>
          <p:nvPr/>
        </p:nvPicPr>
        <p:blipFill>
          <a:blip r:embed="rId3"/>
          <a:stretch>
            <a:fillRect/>
          </a:stretch>
        </p:blipFill>
        <p:spPr>
          <a:xfrm>
            <a:off x="1524000" y="1049752"/>
            <a:ext cx="9144000" cy="4758497"/>
          </a:xfrm>
          <a:prstGeom prst="rect">
            <a:avLst/>
          </a:prstGeom>
        </p:spPr>
      </p:pic>
      <p:pic>
        <p:nvPicPr>
          <p:cNvPr id="5" name="Picture 4" descr="&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2" name="Title 1" hidden="1">
            <a:extLst>
              <a:ext uri="{FF2B5EF4-FFF2-40B4-BE49-F238E27FC236}">
                <a16:creationId xmlns:a16="http://schemas.microsoft.com/office/drawing/2014/main" id="{0D2299AC-6EC2-459F-8E1D-97AAAE78C11F}"/>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261322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E9A688-AE05-411E-A9B9-23C2E3723F38}"/>
              </a:ext>
            </a:extLst>
          </p:cNvPr>
          <p:cNvSpPr>
            <a:spLocks noGrp="1"/>
          </p:cNvSpPr>
          <p:nvPr>
            <p:ph type="title"/>
          </p:nvPr>
        </p:nvSpPr>
        <p:spPr/>
        <p:txBody>
          <a:bodyPr/>
          <a:lstStyle/>
          <a:p>
            <a:r>
              <a:rPr lang="en-US" dirty="0"/>
              <a:t>USAJOBS</a:t>
            </a:r>
          </a:p>
        </p:txBody>
      </p:sp>
      <p:sp>
        <p:nvSpPr>
          <p:cNvPr id="3" name="Slide Number Placeholder 2">
            <a:extLst>
              <a:ext uri="{FF2B5EF4-FFF2-40B4-BE49-F238E27FC236}">
                <a16:creationId xmlns:a16="http://schemas.microsoft.com/office/drawing/2014/main" id="{1C4ACD84-18EF-4376-824A-1369EDA9A569}"/>
              </a:ext>
            </a:extLst>
          </p:cNvPr>
          <p:cNvSpPr>
            <a:spLocks noGrp="1"/>
          </p:cNvSpPr>
          <p:nvPr>
            <p:ph type="sldNum" sz="quarter" idx="12"/>
          </p:nvPr>
        </p:nvSpPr>
        <p:spPr/>
        <p:txBody>
          <a:bodyPr/>
          <a:lstStyle/>
          <a:p>
            <a:pPr>
              <a:defRPr/>
            </a:pPr>
            <a:fld id="{915185C7-EC64-4E36-AB8A-B11A42B726E9}" type="slidenum">
              <a:rPr lang="en-US" smtClean="0"/>
              <a:pPr>
                <a:defRPr/>
              </a:pPr>
              <a:t>4</a:t>
            </a:fld>
            <a:endParaRPr lang="en-US" dirty="0"/>
          </a:p>
        </p:txBody>
      </p:sp>
      <p:pic>
        <p:nvPicPr>
          <p:cNvPr id="4" name="Picture 3" descr="USA JOBS website">
            <a:extLst>
              <a:ext uri="{FF2B5EF4-FFF2-40B4-BE49-F238E27FC236}">
                <a16:creationId xmlns:a16="http://schemas.microsoft.com/office/drawing/2014/main" id="{12853AE4-2F2D-497D-B7FC-0020B45583FC}"/>
              </a:ext>
            </a:extLst>
          </p:cNvPr>
          <p:cNvPicPr>
            <a:picLocks noChangeAspect="1"/>
          </p:cNvPicPr>
          <p:nvPr/>
        </p:nvPicPr>
        <p:blipFill>
          <a:blip r:embed="rId3"/>
          <a:stretch>
            <a:fillRect/>
          </a:stretch>
        </p:blipFill>
        <p:spPr>
          <a:xfrm>
            <a:off x="1738745" y="160422"/>
            <a:ext cx="8610600" cy="5478378"/>
          </a:xfrm>
          <a:prstGeom prst="rect">
            <a:avLst/>
          </a:prstGeom>
        </p:spPr>
      </p:pic>
      <p:pic>
        <p:nvPicPr>
          <p:cNvPr id="5" name="Picture 4" descr="&quot;&quot;">
            <a:extLst>
              <a:ext uri="{FF2B5EF4-FFF2-40B4-BE49-F238E27FC236}">
                <a16:creationId xmlns:a16="http://schemas.microsoft.com/office/drawing/2014/main" id="{730ED34F-0852-4566-A0D4-8D69C3EA1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6" name="Slide Number Placeholder 1">
            <a:extLst>
              <a:ext uri="{FF2B5EF4-FFF2-40B4-BE49-F238E27FC236}">
                <a16:creationId xmlns:a16="http://schemas.microsoft.com/office/drawing/2014/main" id="{132D6600-E08E-4BF0-8C9E-91B00E5F1F8D}"/>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4</a:t>
            </a:fld>
            <a:endParaRPr lang="en-US" dirty="0">
              <a:solidFill>
                <a:srgbClr val="FFFFFF"/>
              </a:solidFill>
            </a:endParaRPr>
          </a:p>
        </p:txBody>
      </p:sp>
    </p:spTree>
    <p:extLst>
      <p:ext uri="{BB962C8B-B14F-4D97-AF65-F5344CB8AC3E}">
        <p14:creationId xmlns:p14="http://schemas.microsoft.com/office/powerpoint/2010/main" val="1561452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1" y="1447801"/>
            <a:ext cx="8627253" cy="5262979"/>
          </a:xfrm>
          <a:prstGeom prst="rect">
            <a:avLst/>
          </a:prstGeom>
        </p:spPr>
        <p:txBody>
          <a:bodyPr wrap="square">
            <a:spAutoFit/>
          </a:bodyPr>
          <a:lstStyle/>
          <a:p>
            <a:pPr marL="342900" indent="-342900">
              <a:buFont typeface="Wingdings" charset="2"/>
              <a:buChar char="q"/>
            </a:pPr>
            <a:r>
              <a:rPr lang="en-US" sz="2400" dirty="0">
                <a:ea typeface="Arial" charset="0"/>
                <a:cs typeface="Arial" charset="0"/>
              </a:rPr>
              <a:t>25. Provide oversight of a scientific program.</a:t>
            </a:r>
          </a:p>
          <a:p>
            <a:pPr marL="800100" lvl="1" indent="-342900">
              <a:buFont typeface="Wingdings" charset="2"/>
              <a:buChar char="q"/>
            </a:pPr>
            <a:r>
              <a:rPr lang="en-US" sz="2400" dirty="0">
                <a:solidFill>
                  <a:srgbClr val="FF0000"/>
                </a:solidFill>
                <a:ea typeface="Arial" charset="0"/>
                <a:cs typeface="Arial" charset="0"/>
              </a:rPr>
              <a:t>Provided oversight of the scientific program for ~40 NIEHS summer interns; supervised a team of 8-10 trainees and employees to develop and teach topics in Global Environmental Health and Exposure Biology</a:t>
            </a:r>
          </a:p>
          <a:p>
            <a:pPr marL="342900" indent="-342900">
              <a:buFont typeface="Wingdings" charset="2"/>
              <a:buChar char="q"/>
            </a:pPr>
            <a:r>
              <a:rPr lang="en-US" sz="2400" dirty="0">
                <a:ea typeface="Arial" charset="0"/>
                <a:cs typeface="Arial" charset="0"/>
              </a:rPr>
              <a:t>37. Evaluate work performance of subordinate employees.</a:t>
            </a:r>
          </a:p>
          <a:p>
            <a:pPr marL="800100" lvl="1" indent="-342900">
              <a:buFont typeface="Wingdings" charset="2"/>
              <a:buChar char="q"/>
            </a:pPr>
            <a:r>
              <a:rPr lang="en-US" sz="2400" dirty="0">
                <a:solidFill>
                  <a:srgbClr val="FF0000"/>
                </a:solidFill>
                <a:ea typeface="Arial" charset="0"/>
                <a:cs typeface="Arial" charset="0"/>
              </a:rPr>
              <a:t>Evaluated the work performance of four subordinate undergraduate research employees; met weekly and provided oral and written recommendations for developing their critical research, thinking, and writing skills </a:t>
            </a:r>
          </a:p>
          <a:p>
            <a:pPr marL="342900" indent="-342900">
              <a:buFont typeface="Wingdings" charset="2"/>
              <a:buChar char="q"/>
            </a:pPr>
            <a:endParaRPr lang="en-US" sz="2400" dirty="0">
              <a:ea typeface="Arial" charset="0"/>
              <a:cs typeface="Arial" charset="0"/>
            </a:endParaRPr>
          </a:p>
        </p:txBody>
      </p:sp>
      <p:sp>
        <p:nvSpPr>
          <p:cNvPr id="3" name="Title 2"/>
          <p:cNvSpPr>
            <a:spLocks noGrp="1"/>
          </p:cNvSpPr>
          <p:nvPr>
            <p:ph type="title" idx="4294967295"/>
          </p:nvPr>
        </p:nvSpPr>
        <p:spPr>
          <a:xfrm>
            <a:off x="1752600" y="366957"/>
            <a:ext cx="7556500" cy="1116013"/>
          </a:xfrm>
        </p:spPr>
        <p:txBody>
          <a:bodyPr/>
          <a:lstStyle/>
          <a:p>
            <a:r>
              <a:rPr lang="en-US" dirty="0"/>
              <a:t>Job Question Examples</a:t>
            </a:r>
          </a:p>
        </p:txBody>
      </p:sp>
      <p:pic>
        <p:nvPicPr>
          <p:cNvPr id="17" name="Picture 16"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Tree>
    <p:extLst>
      <p:ext uri="{BB962C8B-B14F-4D97-AF65-F5344CB8AC3E}">
        <p14:creationId xmlns:p14="http://schemas.microsoft.com/office/powerpoint/2010/main" val="49609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of research experience"/>
          <p:cNvPicPr>
            <a:picLocks noChangeAspect="1"/>
          </p:cNvPicPr>
          <p:nvPr/>
        </p:nvPicPr>
        <p:blipFill>
          <a:blip r:embed="rId2"/>
          <a:stretch>
            <a:fillRect/>
          </a:stretch>
        </p:blipFill>
        <p:spPr>
          <a:xfrm>
            <a:off x="1795463" y="0"/>
            <a:ext cx="8617058" cy="6790448"/>
          </a:xfrm>
          <a:prstGeom prst="rect">
            <a:avLst/>
          </a:prstGeom>
        </p:spPr>
      </p:pic>
      <p:sp>
        <p:nvSpPr>
          <p:cNvPr id="3" name="Rectangle 2" descr="&quot;&quot;"/>
          <p:cNvSpPr/>
          <p:nvPr/>
        </p:nvSpPr>
        <p:spPr>
          <a:xfrm>
            <a:off x="1672372" y="853468"/>
            <a:ext cx="8847256" cy="475270"/>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11C4CB79-39AE-47BA-8CF6-2A031B72C3C9}"/>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27395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quot;&quot;"/>
          <p:cNvSpPr/>
          <p:nvPr/>
        </p:nvSpPr>
        <p:spPr>
          <a:xfrm>
            <a:off x="5081927" y="2534947"/>
            <a:ext cx="1949490" cy="2095026"/>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descr="T for Task"/>
          <p:cNvSpPr/>
          <p:nvPr/>
        </p:nvSpPr>
        <p:spPr>
          <a:xfrm rot="5400000">
            <a:off x="7138942" y="2418871"/>
            <a:ext cx="2095024" cy="231661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riangle 8" descr="R for Result"/>
          <p:cNvSpPr/>
          <p:nvPr/>
        </p:nvSpPr>
        <p:spPr>
          <a:xfrm rot="16200000">
            <a:off x="2876108" y="2425785"/>
            <a:ext cx="2095025" cy="2316613"/>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descr="S for Situation"/>
          <p:cNvSpPr/>
          <p:nvPr/>
        </p:nvSpPr>
        <p:spPr>
          <a:xfrm>
            <a:off x="5089807" y="353657"/>
            <a:ext cx="1933731" cy="2190999"/>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11" name="Triangle 10" descr="A for Action"/>
          <p:cNvSpPr/>
          <p:nvPr/>
        </p:nvSpPr>
        <p:spPr>
          <a:xfrm rot="10800000">
            <a:off x="5101278" y="4614670"/>
            <a:ext cx="1930139" cy="2347707"/>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769531" y="531334"/>
            <a:ext cx="620683" cy="1200329"/>
          </a:xfrm>
          <a:prstGeom prst="rect">
            <a:avLst/>
          </a:prstGeom>
          <a:noFill/>
        </p:spPr>
        <p:txBody>
          <a:bodyPr wrap="none" rtlCol="0">
            <a:spAutoFit/>
          </a:bodyPr>
          <a:lstStyle/>
          <a:p>
            <a:r>
              <a:rPr lang="en-US" sz="7200" dirty="0">
                <a:solidFill>
                  <a:schemeClr val="tx2">
                    <a:lumMod val="75000"/>
                    <a:lumOff val="25000"/>
                  </a:schemeClr>
                </a:solidFill>
                <a:latin typeface="Calibri" charset="0"/>
                <a:ea typeface="Calibri" charset="0"/>
                <a:cs typeface="Calibri" charset="0"/>
              </a:rPr>
              <a:t>S</a:t>
            </a:r>
          </a:p>
        </p:txBody>
      </p:sp>
      <p:sp>
        <p:nvSpPr>
          <p:cNvPr id="13" name="TextBox 12"/>
          <p:cNvSpPr txBox="1"/>
          <p:nvPr/>
        </p:nvSpPr>
        <p:spPr>
          <a:xfrm>
            <a:off x="7449677" y="2753897"/>
            <a:ext cx="641522" cy="1200329"/>
          </a:xfrm>
          <a:prstGeom prst="rect">
            <a:avLst/>
          </a:prstGeom>
          <a:noFill/>
        </p:spPr>
        <p:txBody>
          <a:bodyPr wrap="none" rtlCol="0">
            <a:spAutoFit/>
          </a:bodyPr>
          <a:lstStyle/>
          <a:p>
            <a:r>
              <a:rPr lang="en-US" sz="7200" dirty="0">
                <a:solidFill>
                  <a:srgbClr val="941651"/>
                </a:solidFill>
                <a:latin typeface="Calibri" charset="0"/>
                <a:ea typeface="Calibri" charset="0"/>
                <a:cs typeface="Calibri" charset="0"/>
              </a:rPr>
              <a:t>T</a:t>
            </a:r>
          </a:p>
        </p:txBody>
      </p:sp>
      <p:sp>
        <p:nvSpPr>
          <p:cNvPr id="14" name="TextBox 13"/>
          <p:cNvSpPr txBox="1"/>
          <p:nvPr/>
        </p:nvSpPr>
        <p:spPr>
          <a:xfrm>
            <a:off x="5731635" y="5352760"/>
            <a:ext cx="845716" cy="1200329"/>
          </a:xfrm>
          <a:prstGeom prst="rect">
            <a:avLst/>
          </a:prstGeom>
          <a:noFill/>
        </p:spPr>
        <p:txBody>
          <a:bodyPr wrap="square" rtlCol="0">
            <a:spAutoFit/>
          </a:bodyPr>
          <a:lstStyle/>
          <a:p>
            <a:r>
              <a:rPr lang="en-US" sz="7200" dirty="0">
                <a:solidFill>
                  <a:srgbClr val="DD6E3E"/>
                </a:solidFill>
                <a:latin typeface="Calibri" charset="0"/>
                <a:ea typeface="Calibri" charset="0"/>
                <a:cs typeface="Calibri" charset="0"/>
              </a:rPr>
              <a:t>A</a:t>
            </a:r>
          </a:p>
        </p:txBody>
      </p:sp>
      <p:sp>
        <p:nvSpPr>
          <p:cNvPr id="15" name="TextBox 14"/>
          <p:cNvSpPr txBox="1"/>
          <p:nvPr/>
        </p:nvSpPr>
        <p:spPr>
          <a:xfrm>
            <a:off x="4001092" y="2721155"/>
            <a:ext cx="704039" cy="1200329"/>
          </a:xfrm>
          <a:prstGeom prst="rect">
            <a:avLst/>
          </a:prstGeom>
          <a:noFill/>
        </p:spPr>
        <p:txBody>
          <a:bodyPr wrap="none" rtlCol="0">
            <a:spAutoFit/>
          </a:bodyPr>
          <a:lstStyle/>
          <a:p>
            <a:r>
              <a:rPr lang="en-US" sz="7200" dirty="0">
                <a:solidFill>
                  <a:srgbClr val="4E8F00"/>
                </a:solidFill>
                <a:latin typeface="Calibri" charset="0"/>
                <a:ea typeface="Calibri" charset="0"/>
                <a:cs typeface="Calibri" charset="0"/>
              </a:rPr>
              <a:t>R</a:t>
            </a:r>
          </a:p>
        </p:txBody>
      </p:sp>
      <p:sp>
        <p:nvSpPr>
          <p:cNvPr id="17" name="TextBox 16"/>
          <p:cNvSpPr txBox="1"/>
          <p:nvPr/>
        </p:nvSpPr>
        <p:spPr>
          <a:xfrm>
            <a:off x="5383868" y="1625936"/>
            <a:ext cx="1990248" cy="523220"/>
          </a:xfrm>
          <a:prstGeom prst="rect">
            <a:avLst/>
          </a:prstGeom>
          <a:noFill/>
        </p:spPr>
        <p:txBody>
          <a:bodyPr wrap="square" rtlCol="0">
            <a:spAutoFit/>
          </a:bodyPr>
          <a:lstStyle/>
          <a:p>
            <a:r>
              <a:rPr lang="en-US" sz="2800">
                <a:solidFill>
                  <a:schemeClr val="tx2">
                    <a:lumMod val="75000"/>
                    <a:lumOff val="25000"/>
                  </a:schemeClr>
                </a:solidFill>
                <a:latin typeface="Calibri" charset="0"/>
                <a:ea typeface="Calibri" charset="0"/>
                <a:cs typeface="Calibri" charset="0"/>
              </a:rPr>
              <a:t>Situation</a:t>
            </a:r>
            <a:endParaRPr lang="en-US" sz="2800" dirty="0">
              <a:solidFill>
                <a:schemeClr val="tx2">
                  <a:lumMod val="75000"/>
                  <a:lumOff val="25000"/>
                </a:schemeClr>
              </a:solidFill>
              <a:latin typeface="Calibri" charset="0"/>
              <a:ea typeface="Calibri" charset="0"/>
              <a:cs typeface="Calibri" charset="0"/>
            </a:endParaRPr>
          </a:p>
        </p:txBody>
      </p:sp>
      <p:sp>
        <p:nvSpPr>
          <p:cNvPr id="18" name="TextBox 17"/>
          <p:cNvSpPr txBox="1"/>
          <p:nvPr/>
        </p:nvSpPr>
        <p:spPr>
          <a:xfrm>
            <a:off x="7378989" y="3649409"/>
            <a:ext cx="829138" cy="523220"/>
          </a:xfrm>
          <a:prstGeom prst="rect">
            <a:avLst/>
          </a:prstGeom>
          <a:noFill/>
        </p:spPr>
        <p:txBody>
          <a:bodyPr wrap="none" rtlCol="0">
            <a:spAutoFit/>
          </a:bodyPr>
          <a:lstStyle/>
          <a:p>
            <a:r>
              <a:rPr lang="en-US" sz="2800" dirty="0">
                <a:solidFill>
                  <a:srgbClr val="941651"/>
                </a:solidFill>
                <a:latin typeface="Calibri" charset="0"/>
                <a:ea typeface="Calibri" charset="0"/>
                <a:cs typeface="Calibri" charset="0"/>
              </a:rPr>
              <a:t>Task</a:t>
            </a:r>
          </a:p>
        </p:txBody>
      </p:sp>
      <p:sp>
        <p:nvSpPr>
          <p:cNvPr id="20" name="TextBox 19"/>
          <p:cNvSpPr txBox="1"/>
          <p:nvPr/>
        </p:nvSpPr>
        <p:spPr>
          <a:xfrm>
            <a:off x="5539896" y="5232423"/>
            <a:ext cx="1316166" cy="523220"/>
          </a:xfrm>
          <a:prstGeom prst="rect">
            <a:avLst/>
          </a:prstGeom>
          <a:noFill/>
        </p:spPr>
        <p:txBody>
          <a:bodyPr wrap="square" rtlCol="0">
            <a:spAutoFit/>
          </a:bodyPr>
          <a:lstStyle/>
          <a:p>
            <a:r>
              <a:rPr lang="en-US" sz="2800" dirty="0">
                <a:solidFill>
                  <a:srgbClr val="DD6E3E"/>
                </a:solidFill>
                <a:latin typeface="Calibri" charset="0"/>
                <a:ea typeface="Calibri" charset="0"/>
                <a:cs typeface="Calibri" charset="0"/>
              </a:rPr>
              <a:t>Action</a:t>
            </a:r>
          </a:p>
        </p:txBody>
      </p:sp>
      <p:sp>
        <p:nvSpPr>
          <p:cNvPr id="22" name="TextBox 21"/>
          <p:cNvSpPr txBox="1"/>
          <p:nvPr/>
        </p:nvSpPr>
        <p:spPr>
          <a:xfrm>
            <a:off x="3783144" y="3560647"/>
            <a:ext cx="1169856" cy="523220"/>
          </a:xfrm>
          <a:prstGeom prst="rect">
            <a:avLst/>
          </a:prstGeom>
          <a:noFill/>
        </p:spPr>
        <p:txBody>
          <a:bodyPr wrap="square" rtlCol="0">
            <a:spAutoFit/>
          </a:bodyPr>
          <a:lstStyle/>
          <a:p>
            <a:r>
              <a:rPr lang="en-US" sz="2800" dirty="0">
                <a:solidFill>
                  <a:srgbClr val="4E8F00"/>
                </a:solidFill>
                <a:latin typeface="Calibri" charset="0"/>
                <a:ea typeface="Calibri" charset="0"/>
                <a:cs typeface="Calibri" charset="0"/>
              </a:rPr>
              <a:t>Result</a:t>
            </a:r>
          </a:p>
        </p:txBody>
      </p:sp>
      <p:sp>
        <p:nvSpPr>
          <p:cNvPr id="25" name="Title 24"/>
          <p:cNvSpPr>
            <a:spLocks noGrp="1"/>
          </p:cNvSpPr>
          <p:nvPr>
            <p:ph type="title" idx="4294967295"/>
          </p:nvPr>
        </p:nvSpPr>
        <p:spPr>
          <a:xfrm>
            <a:off x="1862980" y="-98355"/>
            <a:ext cx="7554912" cy="1116012"/>
          </a:xfrm>
        </p:spPr>
        <p:txBody>
          <a:bodyPr/>
          <a:lstStyle/>
          <a:p>
            <a:r>
              <a:rPr lang="en-US" dirty="0"/>
              <a:t>HOW?  Articulate Using STAR</a:t>
            </a:r>
          </a:p>
        </p:txBody>
      </p:sp>
      <p:sp>
        <p:nvSpPr>
          <p:cNvPr id="28" name="Round Diagonal Corner Rectangle 27"/>
          <p:cNvSpPr/>
          <p:nvPr/>
        </p:nvSpPr>
        <p:spPr>
          <a:xfrm>
            <a:off x="6908166" y="595148"/>
            <a:ext cx="3716356" cy="2178801"/>
          </a:xfrm>
          <a:prstGeom prst="round2DiagRect">
            <a:avLst/>
          </a:prstGeom>
          <a:solidFill>
            <a:schemeClr val="tx2">
              <a:lumMod val="75000"/>
              <a:lumOff val="25000"/>
            </a:schemeClr>
          </a:solidFill>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a:latin typeface="Arial" charset="0"/>
                <a:ea typeface="Arial" charset="0"/>
                <a:cs typeface="Arial" charset="0"/>
              </a:rPr>
              <a:t>Describe the situation or provide some background on your achievement.  Why did you do it?  Why is it important? Responding to what problem?</a:t>
            </a:r>
          </a:p>
        </p:txBody>
      </p:sp>
      <p:sp>
        <p:nvSpPr>
          <p:cNvPr id="29" name="Round Diagonal Corner Rectangle 28"/>
          <p:cNvSpPr/>
          <p:nvPr/>
        </p:nvSpPr>
        <p:spPr>
          <a:xfrm>
            <a:off x="6906853" y="4481092"/>
            <a:ext cx="3716356" cy="2178801"/>
          </a:xfrm>
          <a:prstGeom prst="round2DiagRect">
            <a:avLst>
              <a:gd name="adj1" fmla="val 0"/>
              <a:gd name="adj2" fmla="val 19654"/>
            </a:avLst>
          </a:prstGeom>
          <a:solidFill>
            <a:srgbClr val="941651"/>
          </a:solidFill>
          <a:ln w="50800">
            <a:solidFill>
              <a:srgbClr val="941651"/>
            </a:solidFill>
          </a:ln>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a:latin typeface="Arial" charset="0"/>
                <a:ea typeface="Arial" charset="0"/>
                <a:cs typeface="Arial" charset="0"/>
              </a:rPr>
              <a:t>In responding to the situation, what task did you decide to carry out?</a:t>
            </a:r>
          </a:p>
        </p:txBody>
      </p:sp>
      <p:sp>
        <p:nvSpPr>
          <p:cNvPr id="30" name="Round Diagonal Corner Rectangle 29"/>
          <p:cNvSpPr/>
          <p:nvPr/>
        </p:nvSpPr>
        <p:spPr>
          <a:xfrm>
            <a:off x="1560111" y="4489151"/>
            <a:ext cx="3716356" cy="2178801"/>
          </a:xfrm>
          <a:prstGeom prst="round2DiagRect">
            <a:avLst>
              <a:gd name="adj1" fmla="val 27694"/>
              <a:gd name="adj2" fmla="val 0"/>
            </a:avLst>
          </a:prstGeom>
          <a:solidFill>
            <a:srgbClr val="DD6E3E"/>
          </a:solidFill>
          <a:ln w="50800">
            <a:solidFill>
              <a:srgbClr val="DD6E3E"/>
            </a:solidFill>
          </a:ln>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a:latin typeface="Arial" charset="0"/>
                <a:ea typeface="Arial" charset="0"/>
                <a:cs typeface="Arial" charset="0"/>
              </a:rPr>
              <a:t>In carrying out the tasks, what were some of the specific actions you took?  Elaborate on processes, procedures, and methods.</a:t>
            </a:r>
          </a:p>
        </p:txBody>
      </p:sp>
      <p:sp>
        <p:nvSpPr>
          <p:cNvPr id="35" name="Round Diagonal Corner Rectangle 34"/>
          <p:cNvSpPr/>
          <p:nvPr/>
        </p:nvSpPr>
        <p:spPr>
          <a:xfrm>
            <a:off x="1524001" y="649307"/>
            <a:ext cx="3716356" cy="2178801"/>
          </a:xfrm>
          <a:prstGeom prst="round2DiagRect">
            <a:avLst>
              <a:gd name="adj1" fmla="val 0"/>
              <a:gd name="adj2" fmla="val 18761"/>
            </a:avLst>
          </a:prstGeom>
          <a:solidFill>
            <a:srgbClr val="4E8F00"/>
          </a:solidFill>
          <a:ln w="50800">
            <a:solidFill>
              <a:srgbClr val="4E8F00"/>
            </a:solidFill>
          </a:ln>
        </p:spPr>
        <p:style>
          <a:lnRef idx="1">
            <a:schemeClr val="accent1"/>
          </a:lnRef>
          <a:fillRef idx="3">
            <a:schemeClr val="accent1"/>
          </a:fillRef>
          <a:effectRef idx="2">
            <a:schemeClr val="accent1"/>
          </a:effectRef>
          <a:fontRef idx="minor">
            <a:schemeClr val="lt1"/>
          </a:fontRef>
        </p:style>
        <p:txBody>
          <a:bodyPr lIns="182880" rtlCol="0" anchor="ctr"/>
          <a:lstStyle/>
          <a:p>
            <a:r>
              <a:rPr lang="en-US" sz="2000" dirty="0">
                <a:latin typeface="Arial" charset="0"/>
                <a:ea typeface="Arial" charset="0"/>
                <a:cs typeface="Arial" charset="0"/>
              </a:rPr>
              <a:t>Who benefitted and how? What was the impact? What were the key deliverables, measures, or standards?  What was your specific contribution?</a:t>
            </a:r>
          </a:p>
        </p:txBody>
      </p:sp>
    </p:spTree>
    <p:extLst>
      <p:ext uri="{BB962C8B-B14F-4D97-AF65-F5344CB8AC3E}">
        <p14:creationId xmlns:p14="http://schemas.microsoft.com/office/powerpoint/2010/main" val="22481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P spid="22" grpId="0"/>
      <p:bldP spid="28" grpId="0" animBg="1"/>
      <p:bldP spid="29" grpId="0" animBg="1"/>
      <p:bldP spid="30"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826705" y="103695"/>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Thoughts on the STAR technique...</a:t>
            </a:r>
          </a:p>
        </p:txBody>
      </p:sp>
      <p:pic>
        <p:nvPicPr>
          <p:cNvPr id="3" name="Picture 2" descr="Swiss Army knife">
            <a:extLst>
              <a:ext uri="{FF2B5EF4-FFF2-40B4-BE49-F238E27FC236}">
                <a16:creationId xmlns:a16="http://schemas.microsoft.com/office/drawing/2014/main" id="{298FA659-BAEC-A94C-A882-71FC079A6752}"/>
              </a:ext>
            </a:extLst>
          </p:cNvPr>
          <p:cNvPicPr>
            <a:picLocks noChangeAspect="1"/>
          </p:cNvPicPr>
          <p:nvPr/>
        </p:nvPicPr>
        <p:blipFill>
          <a:blip r:embed="rId3"/>
          <a:stretch>
            <a:fillRect/>
          </a:stretch>
        </p:blipFill>
        <p:spPr>
          <a:xfrm>
            <a:off x="1842348" y="1659119"/>
            <a:ext cx="4272505" cy="4272505"/>
          </a:xfrm>
          <a:prstGeom prst="rect">
            <a:avLst/>
          </a:prstGeom>
        </p:spPr>
      </p:pic>
      <p:pic>
        <p:nvPicPr>
          <p:cNvPr id="6" name="Picture 5" descr="cartoon speech bubbles">
            <a:extLst>
              <a:ext uri="{FF2B5EF4-FFF2-40B4-BE49-F238E27FC236}">
                <a16:creationId xmlns:a16="http://schemas.microsoft.com/office/drawing/2014/main" id="{3E84B884-E769-1241-A793-2EF5912C5F10}"/>
              </a:ext>
            </a:extLst>
          </p:cNvPr>
          <p:cNvPicPr>
            <a:picLocks noChangeAspect="1"/>
          </p:cNvPicPr>
          <p:nvPr/>
        </p:nvPicPr>
        <p:blipFill>
          <a:blip r:embed="rId4"/>
          <a:stretch>
            <a:fillRect/>
          </a:stretch>
        </p:blipFill>
        <p:spPr>
          <a:xfrm>
            <a:off x="6114854" y="941173"/>
            <a:ext cx="2566538" cy="2009417"/>
          </a:xfrm>
          <a:prstGeom prst="rect">
            <a:avLst/>
          </a:prstGeom>
        </p:spPr>
      </p:pic>
      <p:pic>
        <p:nvPicPr>
          <p:cNvPr id="8" name="Picture 7" descr="pen and envelope">
            <a:extLst>
              <a:ext uri="{FF2B5EF4-FFF2-40B4-BE49-F238E27FC236}">
                <a16:creationId xmlns:a16="http://schemas.microsoft.com/office/drawing/2014/main" id="{EA074E12-D1BC-7D4A-9A19-025EA2674EF0}"/>
              </a:ext>
            </a:extLst>
          </p:cNvPr>
          <p:cNvPicPr>
            <a:picLocks noChangeAspect="1"/>
          </p:cNvPicPr>
          <p:nvPr/>
        </p:nvPicPr>
        <p:blipFill>
          <a:blip r:embed="rId5"/>
          <a:stretch>
            <a:fillRect/>
          </a:stretch>
        </p:blipFill>
        <p:spPr>
          <a:xfrm>
            <a:off x="8514498" y="2548118"/>
            <a:ext cx="1976748" cy="1976748"/>
          </a:xfrm>
          <a:prstGeom prst="rect">
            <a:avLst/>
          </a:prstGeom>
        </p:spPr>
      </p:pic>
      <p:pic>
        <p:nvPicPr>
          <p:cNvPr id="9" name="Picture 8" descr="resume">
            <a:extLst>
              <a:ext uri="{FF2B5EF4-FFF2-40B4-BE49-F238E27FC236}">
                <a16:creationId xmlns:a16="http://schemas.microsoft.com/office/drawing/2014/main" id="{9D6255E6-AB8A-014E-BA8D-48B2229CCAEB}"/>
              </a:ext>
            </a:extLst>
          </p:cNvPr>
          <p:cNvPicPr>
            <a:picLocks noChangeAspect="1"/>
          </p:cNvPicPr>
          <p:nvPr/>
        </p:nvPicPr>
        <p:blipFill rotWithShape="1">
          <a:blip r:embed="rId6"/>
          <a:srcRect l="14702" t="3413" r="14624" b="3534"/>
          <a:stretch/>
        </p:blipFill>
        <p:spPr>
          <a:xfrm>
            <a:off x="6491925" y="4147795"/>
            <a:ext cx="1941922" cy="2556863"/>
          </a:xfrm>
          <a:prstGeom prst="rect">
            <a:avLst/>
          </a:prstGeom>
        </p:spPr>
      </p:pic>
      <p:sp>
        <p:nvSpPr>
          <p:cNvPr id="2" name="Title 1" hidden="1">
            <a:extLst>
              <a:ext uri="{FF2B5EF4-FFF2-40B4-BE49-F238E27FC236}">
                <a16:creationId xmlns:a16="http://schemas.microsoft.com/office/drawing/2014/main" id="{DFD83D7B-68D6-4E9B-985D-11DB2AF4698E}"/>
              </a:ext>
            </a:extLst>
          </p:cNvPr>
          <p:cNvSpPr>
            <a:spLocks noGrp="1"/>
          </p:cNvSpPr>
          <p:nvPr>
            <p:ph type="title" idx="4294967295"/>
          </p:nvPr>
        </p:nvSpPr>
        <p:spPr>
          <a:xfrm>
            <a:off x="0" y="274638"/>
            <a:ext cx="10972800" cy="1143000"/>
          </a:xfrm>
        </p:spPr>
        <p:txBody>
          <a:bodyPr/>
          <a:lstStyle/>
          <a:p>
            <a:r>
              <a:rPr lang="en-US" dirty="0"/>
              <a:t>Thoughts on the STAR technique</a:t>
            </a:r>
          </a:p>
        </p:txBody>
      </p:sp>
    </p:spTree>
    <p:extLst>
      <p:ext uri="{BB962C8B-B14F-4D97-AF65-F5344CB8AC3E}">
        <p14:creationId xmlns:p14="http://schemas.microsoft.com/office/powerpoint/2010/main" val="29952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980588" y="2046048"/>
            <a:ext cx="424119" cy="646331"/>
          </a:xfrm>
          <a:prstGeom prst="rect">
            <a:avLst/>
          </a:prstGeom>
          <a:noFill/>
        </p:spPr>
        <p:txBody>
          <a:bodyPr wrap="square" rtlCol="0">
            <a:spAutoFit/>
          </a:bodyPr>
          <a:lstStyle/>
          <a:p>
            <a:r>
              <a:rPr lang="en-US" sz="3600" dirty="0">
                <a:solidFill>
                  <a:schemeClr val="tx2">
                    <a:lumMod val="75000"/>
                    <a:lumOff val="25000"/>
                  </a:schemeClr>
                </a:solidFill>
                <a:latin typeface="Calibri" charset="0"/>
                <a:ea typeface="Calibri" charset="0"/>
                <a:cs typeface="Calibri" charset="0"/>
              </a:rPr>
              <a:t>S</a:t>
            </a:r>
          </a:p>
        </p:txBody>
      </p:sp>
      <p:sp>
        <p:nvSpPr>
          <p:cNvPr id="13" name="TextBox 12"/>
          <p:cNvSpPr txBox="1"/>
          <p:nvPr/>
        </p:nvSpPr>
        <p:spPr>
          <a:xfrm>
            <a:off x="7088991" y="3182578"/>
            <a:ext cx="378610" cy="662161"/>
          </a:xfrm>
          <a:prstGeom prst="rect">
            <a:avLst/>
          </a:prstGeom>
          <a:noFill/>
        </p:spPr>
        <p:txBody>
          <a:bodyPr wrap="square" rtlCol="0">
            <a:spAutoFit/>
          </a:bodyPr>
          <a:lstStyle/>
          <a:p>
            <a:r>
              <a:rPr lang="en-US" sz="3600" dirty="0">
                <a:solidFill>
                  <a:srgbClr val="941651"/>
                </a:solidFill>
                <a:latin typeface="Calibri" charset="0"/>
                <a:ea typeface="Calibri" charset="0"/>
                <a:cs typeface="Calibri" charset="0"/>
              </a:rPr>
              <a:t>T</a:t>
            </a:r>
          </a:p>
        </p:txBody>
      </p:sp>
      <p:sp>
        <p:nvSpPr>
          <p:cNvPr id="14" name="TextBox 13"/>
          <p:cNvSpPr txBox="1"/>
          <p:nvPr/>
        </p:nvSpPr>
        <p:spPr>
          <a:xfrm>
            <a:off x="5936967" y="4397161"/>
            <a:ext cx="575265" cy="646331"/>
          </a:xfrm>
          <a:prstGeom prst="rect">
            <a:avLst/>
          </a:prstGeom>
          <a:noFill/>
        </p:spPr>
        <p:txBody>
          <a:bodyPr wrap="square" rtlCol="0">
            <a:spAutoFit/>
          </a:bodyPr>
          <a:lstStyle/>
          <a:p>
            <a:r>
              <a:rPr lang="en-US" sz="3600" dirty="0">
                <a:solidFill>
                  <a:srgbClr val="DD6E3E"/>
                </a:solidFill>
                <a:latin typeface="Calibri" charset="0"/>
                <a:ea typeface="Calibri" charset="0"/>
                <a:cs typeface="Calibri" charset="0"/>
              </a:rPr>
              <a:t>A</a:t>
            </a:r>
          </a:p>
        </p:txBody>
      </p:sp>
      <p:sp>
        <p:nvSpPr>
          <p:cNvPr id="15" name="TextBox 14"/>
          <p:cNvSpPr txBox="1"/>
          <p:nvPr/>
        </p:nvSpPr>
        <p:spPr>
          <a:xfrm>
            <a:off x="4746422" y="3182580"/>
            <a:ext cx="245349" cy="646331"/>
          </a:xfrm>
          <a:prstGeom prst="rect">
            <a:avLst/>
          </a:prstGeom>
          <a:noFill/>
        </p:spPr>
        <p:txBody>
          <a:bodyPr wrap="square" rtlCol="0">
            <a:spAutoFit/>
          </a:bodyPr>
          <a:lstStyle/>
          <a:p>
            <a:r>
              <a:rPr lang="en-US" sz="3600" dirty="0">
                <a:solidFill>
                  <a:srgbClr val="4E8F00"/>
                </a:solidFill>
                <a:latin typeface="Calibri" charset="0"/>
                <a:ea typeface="Calibri" charset="0"/>
                <a:cs typeface="Calibri" charset="0"/>
              </a:rPr>
              <a:t>R</a:t>
            </a:r>
          </a:p>
        </p:txBody>
      </p:sp>
      <p:sp>
        <p:nvSpPr>
          <p:cNvPr id="2" name="Rectangular Callout 1"/>
          <p:cNvSpPr/>
          <p:nvPr/>
        </p:nvSpPr>
        <p:spPr>
          <a:xfrm>
            <a:off x="4246007" y="117506"/>
            <a:ext cx="3828705" cy="1786510"/>
          </a:xfrm>
          <a:prstGeom prst="wedgeRectCallout">
            <a:avLst>
              <a:gd name="adj1" fmla="val 3947"/>
              <a:gd name="adj2" fmla="val 71390"/>
            </a:avLst>
          </a:prstGeom>
          <a:solidFill>
            <a:schemeClr val="tx2">
              <a:lumMod val="75000"/>
              <a:lumOff val="25000"/>
              <a:alpha val="10000"/>
            </a:schemeClr>
          </a:solidFill>
          <a:ln w="5080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400" b="0" dirty="0">
                <a:solidFill>
                  <a:schemeClr val="tx1"/>
                </a:solidFill>
                <a:latin typeface="Arial" charset="0"/>
                <a:ea typeface="Arial" charset="0"/>
                <a:cs typeface="Arial" charset="0"/>
              </a:rPr>
              <a:t>As co-chair of a 19-member symposium committee serving ~400 attendees,</a:t>
            </a:r>
          </a:p>
        </p:txBody>
      </p:sp>
      <p:sp>
        <p:nvSpPr>
          <p:cNvPr id="19" name="Rectangular Callout 18"/>
          <p:cNvSpPr/>
          <p:nvPr/>
        </p:nvSpPr>
        <p:spPr>
          <a:xfrm>
            <a:off x="7647827" y="2009290"/>
            <a:ext cx="2744656" cy="2937952"/>
          </a:xfrm>
          <a:prstGeom prst="wedgeRectCallout">
            <a:avLst>
              <a:gd name="adj1" fmla="val -61455"/>
              <a:gd name="adj2" fmla="val 8026"/>
            </a:avLst>
          </a:prstGeom>
          <a:solidFill>
            <a:srgbClr val="941651">
              <a:alpha val="10000"/>
            </a:srgbClr>
          </a:solidFill>
          <a:ln w="50800">
            <a:solidFill>
              <a:srgbClr val="941651"/>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400" b="0" dirty="0">
                <a:solidFill>
                  <a:schemeClr val="tx1"/>
                </a:solidFill>
                <a:latin typeface="Arial" charset="0"/>
                <a:ea typeface="Arial" charset="0"/>
                <a:cs typeface="Arial" charset="0"/>
              </a:rPr>
              <a:t>streamlined communication flow amongst the group by</a:t>
            </a:r>
          </a:p>
        </p:txBody>
      </p:sp>
      <p:sp>
        <p:nvSpPr>
          <p:cNvPr id="21" name="Rectangular Callout 20"/>
          <p:cNvSpPr/>
          <p:nvPr/>
        </p:nvSpPr>
        <p:spPr>
          <a:xfrm>
            <a:off x="1633108" y="1995245"/>
            <a:ext cx="2751571" cy="2932355"/>
          </a:xfrm>
          <a:prstGeom prst="wedgeRectCallout">
            <a:avLst>
              <a:gd name="adj1" fmla="val 63803"/>
              <a:gd name="adj2" fmla="val 5951"/>
            </a:avLst>
          </a:prstGeom>
          <a:solidFill>
            <a:srgbClr val="4E8F00">
              <a:alpha val="10000"/>
            </a:srgbClr>
          </a:solidFill>
          <a:ln w="50800">
            <a:solidFill>
              <a:srgbClr val="4E8F00"/>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400" b="0" dirty="0">
                <a:solidFill>
                  <a:schemeClr val="tx1"/>
                </a:solidFill>
                <a:latin typeface="Arial" charset="0"/>
                <a:ea typeface="Arial" charset="0"/>
                <a:cs typeface="Arial" charset="0"/>
              </a:rPr>
              <a:t>thus increasing team motivation as evidenced by reaching planning milestones 3 months ahead of schedule</a:t>
            </a:r>
          </a:p>
        </p:txBody>
      </p:sp>
      <p:sp>
        <p:nvSpPr>
          <p:cNvPr id="23" name="Rectangular Callout 22"/>
          <p:cNvSpPr/>
          <p:nvPr/>
        </p:nvSpPr>
        <p:spPr>
          <a:xfrm>
            <a:off x="3765878" y="5040849"/>
            <a:ext cx="4747172" cy="1780798"/>
          </a:xfrm>
          <a:prstGeom prst="wedgeRectCallout">
            <a:avLst>
              <a:gd name="adj1" fmla="val -2529"/>
              <a:gd name="adj2" fmla="val -68872"/>
            </a:avLst>
          </a:prstGeom>
          <a:solidFill>
            <a:srgbClr val="DD6E3E">
              <a:alpha val="10000"/>
            </a:srgbClr>
          </a:solidFill>
          <a:ln w="50800">
            <a:solidFill>
              <a:srgbClr val="DD6E3E"/>
            </a:solidFill>
          </a:ln>
          <a:effectLst/>
        </p:spPr>
        <p:style>
          <a:lnRef idx="1">
            <a:schemeClr val="accent1"/>
          </a:lnRef>
          <a:fillRef idx="3">
            <a:schemeClr val="accent1"/>
          </a:fillRef>
          <a:effectRef idx="2">
            <a:schemeClr val="accent1"/>
          </a:effectRef>
          <a:fontRef idx="minor">
            <a:schemeClr val="lt1"/>
          </a:fontRef>
        </p:style>
        <p:txBody>
          <a:bodyPr lIns="182880" rtlCol="0" anchor="ctr"/>
          <a:lstStyle/>
          <a:p>
            <a:r>
              <a:rPr lang="en-US" sz="2400" b="0" dirty="0">
                <a:solidFill>
                  <a:schemeClr val="tx1"/>
                </a:solidFill>
                <a:latin typeface="Arial" charset="0"/>
                <a:ea typeface="Arial" charset="0"/>
                <a:cs typeface="Arial" charset="0"/>
              </a:rPr>
              <a:t>creating online, group accessible &amp; editable documentation; regularly kept the team abreast of planning progress and organized teambuilding activities</a:t>
            </a:r>
          </a:p>
        </p:txBody>
      </p:sp>
      <p:sp>
        <p:nvSpPr>
          <p:cNvPr id="17" name="4-Point Star 16" descr="star"/>
          <p:cNvSpPr/>
          <p:nvPr/>
        </p:nvSpPr>
        <p:spPr>
          <a:xfrm>
            <a:off x="5171997" y="2527755"/>
            <a:ext cx="1934937" cy="1948698"/>
          </a:xfrm>
          <a:prstGeom prst="star4">
            <a:avLst/>
          </a:prstGeom>
          <a:gradFill flip="none" rotWithShape="1">
            <a:gsLst>
              <a:gs pos="0">
                <a:srgbClr val="FFC000"/>
              </a:gs>
              <a:gs pos="100000">
                <a:srgbClr val="FFFF00"/>
              </a:gs>
            </a:gsLst>
            <a:path path="circle">
              <a:fillToRect l="50000" t="50000" r="50000" b="50000"/>
            </a:path>
            <a:tileRec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8338E7FB-D179-47BC-84A2-CB19B135D761}"/>
              </a:ext>
            </a:extLst>
          </p:cNvPr>
          <p:cNvSpPr>
            <a:spLocks noGrp="1"/>
          </p:cNvSpPr>
          <p:nvPr>
            <p:ph type="title" idx="4294967295"/>
          </p:nvPr>
        </p:nvSpPr>
        <p:spPr>
          <a:xfrm>
            <a:off x="0" y="274638"/>
            <a:ext cx="10972800" cy="1143000"/>
          </a:xfrm>
        </p:spPr>
        <p:txBody>
          <a:bodyPr/>
          <a:lstStyle/>
          <a:p>
            <a:r>
              <a:rPr lang="en-US" dirty="0"/>
              <a:t>STAR</a:t>
            </a:r>
          </a:p>
        </p:txBody>
      </p:sp>
    </p:spTree>
    <p:extLst>
      <p:ext uri="{BB962C8B-B14F-4D97-AF65-F5344CB8AC3E}">
        <p14:creationId xmlns:p14="http://schemas.microsoft.com/office/powerpoint/2010/main" val="22739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cation example"/>
          <p:cNvPicPr>
            <a:picLocks noChangeAspect="1"/>
          </p:cNvPicPr>
          <p:nvPr/>
        </p:nvPicPr>
        <p:blipFill rotWithShape="1">
          <a:blip r:embed="rId3"/>
          <a:srcRect b="54937"/>
          <a:stretch/>
        </p:blipFill>
        <p:spPr>
          <a:xfrm>
            <a:off x="1700789" y="1"/>
            <a:ext cx="8790423" cy="3090441"/>
          </a:xfrm>
          <a:prstGeom prst="rect">
            <a:avLst/>
          </a:prstGeom>
        </p:spPr>
      </p:pic>
      <p:pic>
        <p:nvPicPr>
          <p:cNvPr id="5" name="Picture 4" descr="leadership example"/>
          <p:cNvPicPr>
            <a:picLocks noChangeAspect="1"/>
          </p:cNvPicPr>
          <p:nvPr/>
        </p:nvPicPr>
        <p:blipFill rotWithShape="1">
          <a:blip r:embed="rId3"/>
          <a:srcRect t="48608"/>
          <a:stretch/>
        </p:blipFill>
        <p:spPr>
          <a:xfrm>
            <a:off x="1700789" y="3090442"/>
            <a:ext cx="8790423" cy="3524491"/>
          </a:xfrm>
          <a:prstGeom prst="rect">
            <a:avLst/>
          </a:prstGeom>
        </p:spPr>
      </p:pic>
      <p:grpSp>
        <p:nvGrpSpPr>
          <p:cNvPr id="3" name="Group 2" descr="star">
            <a:extLst>
              <a:ext uri="{FF2B5EF4-FFF2-40B4-BE49-F238E27FC236}">
                <a16:creationId xmlns:a16="http://schemas.microsoft.com/office/drawing/2014/main" id="{EE6D9749-33B2-C24A-8763-1BED6F21DBBB}"/>
              </a:ext>
            </a:extLst>
          </p:cNvPr>
          <p:cNvGrpSpPr/>
          <p:nvPr/>
        </p:nvGrpSpPr>
        <p:grpSpPr>
          <a:xfrm>
            <a:off x="9751030" y="4331659"/>
            <a:ext cx="559281" cy="720537"/>
            <a:chOff x="8227029" y="4331658"/>
            <a:chExt cx="559281" cy="720537"/>
          </a:xfrm>
        </p:grpSpPr>
        <p:sp>
          <p:nvSpPr>
            <p:cNvPr id="4" name="Rectangle 3">
              <a:extLst>
                <a:ext uri="{FF2B5EF4-FFF2-40B4-BE49-F238E27FC236}">
                  <a16:creationId xmlns:a16="http://schemas.microsoft.com/office/drawing/2014/main" id="{B403A3CB-47A1-534D-BCFE-F256B9E46FBC}"/>
                </a:ext>
              </a:extLst>
            </p:cNvPr>
            <p:cNvSpPr/>
            <p:nvPr/>
          </p:nvSpPr>
          <p:spPr>
            <a:xfrm>
              <a:off x="8229600" y="4572000"/>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31D1D8AC-40E8-264A-BA3C-65A4F8178FCD}"/>
                </a:ext>
              </a:extLst>
            </p:cNvPr>
            <p:cNvSpPr/>
            <p:nvPr/>
          </p:nvSpPr>
          <p:spPr>
            <a:xfrm rot="5400000">
              <a:off x="8518878" y="4538486"/>
              <a:ext cx="230709" cy="304154"/>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riangle 6">
              <a:extLst>
                <a:ext uri="{FF2B5EF4-FFF2-40B4-BE49-F238E27FC236}">
                  <a16:creationId xmlns:a16="http://schemas.microsoft.com/office/drawing/2014/main" id="{783ABBD6-E71F-A54D-8CCC-8DBA11076512}"/>
                </a:ext>
              </a:extLst>
            </p:cNvPr>
            <p:cNvSpPr/>
            <p:nvPr/>
          </p:nvSpPr>
          <p:spPr>
            <a:xfrm>
              <a:off x="8227029" y="4331658"/>
              <a:ext cx="253884" cy="241278"/>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8" name="Triangle 7">
              <a:extLst>
                <a:ext uri="{FF2B5EF4-FFF2-40B4-BE49-F238E27FC236}">
                  <a16:creationId xmlns:a16="http://schemas.microsoft.com/office/drawing/2014/main" id="{164F46EC-A144-A549-8C45-3ED583F8649A}"/>
                </a:ext>
              </a:extLst>
            </p:cNvPr>
            <p:cNvSpPr/>
            <p:nvPr/>
          </p:nvSpPr>
          <p:spPr>
            <a:xfrm rot="10800000">
              <a:off x="8242269" y="4793660"/>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riangle 9" descr="arrow">
            <a:extLst>
              <a:ext uri="{FF2B5EF4-FFF2-40B4-BE49-F238E27FC236}">
                <a16:creationId xmlns:a16="http://schemas.microsoft.com/office/drawing/2014/main" id="{C93A9794-87AD-B649-BEAE-C6EF456B3139}"/>
              </a:ext>
            </a:extLst>
          </p:cNvPr>
          <p:cNvSpPr/>
          <p:nvPr/>
        </p:nvSpPr>
        <p:spPr>
          <a:xfrm rot="16200000">
            <a:off x="9792242" y="5452754"/>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descr="&quot;&quot;">
            <a:extLst>
              <a:ext uri="{FF2B5EF4-FFF2-40B4-BE49-F238E27FC236}">
                <a16:creationId xmlns:a16="http://schemas.microsoft.com/office/drawing/2014/main" id="{84A51760-D353-354F-9197-8870E10FC59A}"/>
              </a:ext>
            </a:extLst>
          </p:cNvPr>
          <p:cNvSpPr/>
          <p:nvPr/>
        </p:nvSpPr>
        <p:spPr>
          <a:xfrm>
            <a:off x="10054358" y="5485526"/>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hidden="1">
            <a:extLst>
              <a:ext uri="{FF2B5EF4-FFF2-40B4-BE49-F238E27FC236}">
                <a16:creationId xmlns:a16="http://schemas.microsoft.com/office/drawing/2014/main" id="{C47BF8AB-34AE-47E7-88B9-0493509316B3}"/>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269092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dership examples"/>
          <p:cNvPicPr>
            <a:picLocks noChangeAspect="1"/>
          </p:cNvPicPr>
          <p:nvPr/>
        </p:nvPicPr>
        <p:blipFill>
          <a:blip r:embed="rId3"/>
          <a:stretch>
            <a:fillRect/>
          </a:stretch>
        </p:blipFill>
        <p:spPr>
          <a:xfrm>
            <a:off x="1619136" y="1171693"/>
            <a:ext cx="8912101" cy="4467108"/>
          </a:xfrm>
          <a:prstGeom prst="rect">
            <a:avLst/>
          </a:prstGeom>
        </p:spPr>
      </p:pic>
      <p:pic>
        <p:nvPicPr>
          <p:cNvPr id="6" name="Picture 5" descr="&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4" name="Rectangle 3" descr="&quot;&quot;">
            <a:extLst>
              <a:ext uri="{FF2B5EF4-FFF2-40B4-BE49-F238E27FC236}">
                <a16:creationId xmlns:a16="http://schemas.microsoft.com/office/drawing/2014/main" id="{D7F81EA0-05A3-344B-BC5D-3F87DAC2A8BE}"/>
              </a:ext>
            </a:extLst>
          </p:cNvPr>
          <p:cNvSpPr/>
          <p:nvPr/>
        </p:nvSpPr>
        <p:spPr>
          <a:xfrm>
            <a:off x="8077201" y="5489964"/>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iangle 4" descr="&quot;&quot;">
            <a:extLst>
              <a:ext uri="{FF2B5EF4-FFF2-40B4-BE49-F238E27FC236}">
                <a16:creationId xmlns:a16="http://schemas.microsoft.com/office/drawing/2014/main" id="{0748B574-4C67-9048-8812-9B1A8476DA05}"/>
              </a:ext>
            </a:extLst>
          </p:cNvPr>
          <p:cNvSpPr/>
          <p:nvPr/>
        </p:nvSpPr>
        <p:spPr>
          <a:xfrm rot="10800000">
            <a:off x="8075825" y="5719430"/>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descr="&quot;&quot;">
            <a:extLst>
              <a:ext uri="{FF2B5EF4-FFF2-40B4-BE49-F238E27FC236}">
                <a16:creationId xmlns:a16="http://schemas.microsoft.com/office/drawing/2014/main" id="{7C3510B5-0232-A04E-856B-76DFA652A89E}"/>
              </a:ext>
            </a:extLst>
          </p:cNvPr>
          <p:cNvGrpSpPr/>
          <p:nvPr/>
        </p:nvGrpSpPr>
        <p:grpSpPr>
          <a:xfrm>
            <a:off x="9753601" y="2057401"/>
            <a:ext cx="864255" cy="727477"/>
            <a:chOff x="8229600" y="2057400"/>
            <a:chExt cx="864255" cy="727477"/>
          </a:xfrm>
        </p:grpSpPr>
        <p:sp>
          <p:nvSpPr>
            <p:cNvPr id="7" name="Rectangle 6">
              <a:extLst>
                <a:ext uri="{FF2B5EF4-FFF2-40B4-BE49-F238E27FC236}">
                  <a16:creationId xmlns:a16="http://schemas.microsoft.com/office/drawing/2014/main" id="{1B18B3DF-6C14-CA4F-ABB9-38E2B2D691CE}"/>
                </a:ext>
              </a:extLst>
            </p:cNvPr>
            <p:cNvSpPr/>
            <p:nvPr/>
          </p:nvSpPr>
          <p:spPr>
            <a:xfrm>
              <a:off x="8537145" y="2297742"/>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B509AB51-EEF2-114A-9A10-5B2EA3D14F66}"/>
                </a:ext>
              </a:extLst>
            </p:cNvPr>
            <p:cNvSpPr/>
            <p:nvPr/>
          </p:nvSpPr>
          <p:spPr>
            <a:xfrm rot="5400000">
              <a:off x="8826423" y="2264228"/>
              <a:ext cx="230709" cy="304154"/>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C1EBBD51-AF41-8147-A80E-1794ED813BDF}"/>
                </a:ext>
              </a:extLst>
            </p:cNvPr>
            <p:cNvSpPr/>
            <p:nvPr/>
          </p:nvSpPr>
          <p:spPr>
            <a:xfrm>
              <a:off x="8534574" y="2057400"/>
              <a:ext cx="253884" cy="241278"/>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10" name="Triangle 9">
              <a:extLst>
                <a:ext uri="{FF2B5EF4-FFF2-40B4-BE49-F238E27FC236}">
                  <a16:creationId xmlns:a16="http://schemas.microsoft.com/office/drawing/2014/main" id="{C257F9ED-F62B-4F49-B14E-7B2436C83AF5}"/>
                </a:ext>
              </a:extLst>
            </p:cNvPr>
            <p:cNvSpPr/>
            <p:nvPr/>
          </p:nvSpPr>
          <p:spPr>
            <a:xfrm rot="16200000">
              <a:off x="8266323" y="2261018"/>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8884EE65-DBF6-B34E-942D-EBD3F087B57E}"/>
                </a:ext>
              </a:extLst>
            </p:cNvPr>
            <p:cNvSpPr/>
            <p:nvPr/>
          </p:nvSpPr>
          <p:spPr>
            <a:xfrm rot="10800000">
              <a:off x="8535045" y="2526342"/>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11" hidden="1">
            <a:extLst>
              <a:ext uri="{FF2B5EF4-FFF2-40B4-BE49-F238E27FC236}">
                <a16:creationId xmlns:a16="http://schemas.microsoft.com/office/drawing/2014/main" id="{0A144DD2-17D9-4374-B0D3-16A35CEBD8BB}"/>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39325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dership example"/>
          <p:cNvPicPr>
            <a:picLocks noChangeAspect="1"/>
          </p:cNvPicPr>
          <p:nvPr/>
        </p:nvPicPr>
        <p:blipFill>
          <a:blip r:embed="rId3"/>
          <a:stretch>
            <a:fillRect/>
          </a:stretch>
        </p:blipFill>
        <p:spPr>
          <a:xfrm>
            <a:off x="1524000" y="4572002"/>
            <a:ext cx="9144000" cy="1851239"/>
          </a:xfrm>
          <a:prstGeom prst="rect">
            <a:avLst/>
          </a:prstGeom>
        </p:spPr>
      </p:pic>
      <p:pic>
        <p:nvPicPr>
          <p:cNvPr id="4" name="Picture 3" descr="teaching/outreach example"/>
          <p:cNvPicPr>
            <a:picLocks noChangeAspect="1"/>
          </p:cNvPicPr>
          <p:nvPr/>
        </p:nvPicPr>
        <p:blipFill>
          <a:blip r:embed="rId4"/>
          <a:stretch>
            <a:fillRect/>
          </a:stretch>
        </p:blipFill>
        <p:spPr>
          <a:xfrm>
            <a:off x="1595437" y="628037"/>
            <a:ext cx="8885124" cy="3943964"/>
          </a:xfrm>
          <a:prstGeom prst="rect">
            <a:avLst/>
          </a:prstGeom>
        </p:spPr>
      </p:pic>
      <p:pic>
        <p:nvPicPr>
          <p:cNvPr id="5" name="Picture 4" descr="&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grpSp>
        <p:nvGrpSpPr>
          <p:cNvPr id="3" name="Group 2" descr="&quot;&quot;">
            <a:extLst>
              <a:ext uri="{FF2B5EF4-FFF2-40B4-BE49-F238E27FC236}">
                <a16:creationId xmlns:a16="http://schemas.microsoft.com/office/drawing/2014/main" id="{08B324D3-D7C1-214E-99B4-EEE68E1E0E86}"/>
              </a:ext>
            </a:extLst>
          </p:cNvPr>
          <p:cNvGrpSpPr/>
          <p:nvPr/>
        </p:nvGrpSpPr>
        <p:grpSpPr>
          <a:xfrm>
            <a:off x="10121283" y="1858492"/>
            <a:ext cx="556710" cy="480195"/>
            <a:chOff x="8597283" y="1858491"/>
            <a:chExt cx="556710" cy="480195"/>
          </a:xfrm>
        </p:grpSpPr>
        <p:sp>
          <p:nvSpPr>
            <p:cNvPr id="6" name="Rectangle 5">
              <a:extLst>
                <a:ext uri="{FF2B5EF4-FFF2-40B4-BE49-F238E27FC236}">
                  <a16:creationId xmlns:a16="http://schemas.microsoft.com/office/drawing/2014/main" id="{86B485B9-7E6B-CD4C-B0AA-AD3034CF0EEE}"/>
                </a:ext>
              </a:extLst>
            </p:cNvPr>
            <p:cNvSpPr/>
            <p:nvPr/>
          </p:nvSpPr>
          <p:spPr>
            <a:xfrm>
              <a:off x="8597283" y="1858491"/>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50B6B228-DA58-9245-9A5E-A329E57A8054}"/>
                </a:ext>
              </a:extLst>
            </p:cNvPr>
            <p:cNvSpPr/>
            <p:nvPr/>
          </p:nvSpPr>
          <p:spPr>
            <a:xfrm rot="5400000">
              <a:off x="8886561" y="1824977"/>
              <a:ext cx="230709" cy="304154"/>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C3BF9043-CCEA-D54C-A73F-0077C73A68EC}"/>
                </a:ext>
              </a:extLst>
            </p:cNvPr>
            <p:cNvSpPr/>
            <p:nvPr/>
          </p:nvSpPr>
          <p:spPr>
            <a:xfrm rot="10800000">
              <a:off x="8609952" y="2080151"/>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8" hidden="1">
            <a:extLst>
              <a:ext uri="{FF2B5EF4-FFF2-40B4-BE49-F238E27FC236}">
                <a16:creationId xmlns:a16="http://schemas.microsoft.com/office/drawing/2014/main" id="{F0948F16-E389-4FB6-B09F-359BE3FC53C3}"/>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864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1827601" y="125825"/>
            <a:ext cx="7556500" cy="1116012"/>
          </a:xfrm>
          <a:prstGeom prst="rect">
            <a:avLst/>
          </a:prstGeom>
        </p:spPr>
        <p:txBody>
          <a:bodyPr vert="horz" lIns="91440" tIns="45720" rIns="91440" bIns="45720" rtlCol="0" anchor="t" anchorCtr="0">
            <a:normAutofit/>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Types of Government Jobs</a:t>
            </a:r>
          </a:p>
        </p:txBody>
      </p:sp>
      <p:pic>
        <p:nvPicPr>
          <p:cNvPr id="7" name="Picture 6"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sp>
        <p:nvSpPr>
          <p:cNvPr id="3" name="TextBox 2"/>
          <p:cNvSpPr txBox="1"/>
          <p:nvPr/>
        </p:nvSpPr>
        <p:spPr>
          <a:xfrm>
            <a:off x="2059324" y="1219984"/>
            <a:ext cx="8075276" cy="5755422"/>
          </a:xfrm>
          <a:prstGeom prst="rect">
            <a:avLst/>
          </a:prstGeom>
          <a:noFill/>
        </p:spPr>
        <p:txBody>
          <a:bodyPr wrap="square" rtlCol="0">
            <a:spAutoFit/>
          </a:bodyPr>
          <a:lstStyle/>
          <a:p>
            <a:pPr marL="342900" indent="-342900">
              <a:buFont typeface="Arial" charset="0"/>
              <a:buChar char="•"/>
            </a:pPr>
            <a:r>
              <a:rPr lang="en-US" sz="2400" dirty="0">
                <a:ea typeface="Arial" charset="0"/>
                <a:cs typeface="Arial" charset="0"/>
              </a:rPr>
              <a:t>Principal Investigator:  </a:t>
            </a:r>
            <a:r>
              <a:rPr lang="en-US" sz="2400" b="0" dirty="0">
                <a:ea typeface="Arial" charset="0"/>
                <a:cs typeface="Arial" charset="0"/>
              </a:rPr>
              <a:t>NOT found on USAJOBS, typically found on Institute website.  Department-specific searches.  (NOTE:  NIH-wide Earl </a:t>
            </a:r>
            <a:r>
              <a:rPr lang="en-US" sz="2400" b="0" dirty="0" err="1">
                <a:ea typeface="Arial" charset="0"/>
                <a:cs typeface="Arial" charset="0"/>
              </a:rPr>
              <a:t>Stadtman</a:t>
            </a:r>
            <a:r>
              <a:rPr lang="en-US" sz="2400" b="0" dirty="0">
                <a:ea typeface="Arial" charset="0"/>
                <a:cs typeface="Arial" charset="0"/>
              </a:rPr>
              <a:t> Search)</a:t>
            </a:r>
          </a:p>
          <a:p>
            <a:pPr marL="342900" indent="-342900">
              <a:buFont typeface="Arial" charset="0"/>
              <a:buChar char="•"/>
            </a:pPr>
            <a:r>
              <a:rPr lang="en-US" sz="2400" dirty="0">
                <a:ea typeface="Arial" charset="0"/>
                <a:cs typeface="Arial" charset="0"/>
              </a:rPr>
              <a:t>Staff Scientist:  </a:t>
            </a:r>
            <a:r>
              <a:rPr lang="en-US" sz="2400" b="0" dirty="0">
                <a:ea typeface="Arial" charset="0"/>
                <a:cs typeface="Arial" charset="0"/>
              </a:rPr>
              <a:t>NOT found on USAJOBS, typically found on Institute website. </a:t>
            </a:r>
          </a:p>
          <a:p>
            <a:pPr marL="342900" indent="-342900">
              <a:buFont typeface="Arial" charset="0"/>
              <a:buChar char="•"/>
            </a:pPr>
            <a:r>
              <a:rPr lang="en-US" sz="2400" dirty="0">
                <a:ea typeface="Arial" charset="0"/>
                <a:cs typeface="Arial" charset="0"/>
              </a:rPr>
              <a:t>Postdoc:  </a:t>
            </a:r>
            <a:r>
              <a:rPr lang="en-US" sz="2400" b="0" dirty="0">
                <a:ea typeface="Arial" charset="0"/>
                <a:cs typeface="Arial" charset="0"/>
              </a:rPr>
              <a:t>NOT found on USAJOBS, typically contact PI directly or search OITE Jobs Boards </a:t>
            </a:r>
          </a:p>
          <a:p>
            <a:pPr marL="342900" indent="-342900">
              <a:buFont typeface="Arial" charset="0"/>
              <a:buChar char="•"/>
            </a:pPr>
            <a:r>
              <a:rPr lang="en-US" sz="2400" dirty="0">
                <a:ea typeface="Arial" charset="0"/>
                <a:cs typeface="Arial" charset="0"/>
              </a:rPr>
              <a:t>Biologist, Chemist, etc.:  </a:t>
            </a:r>
            <a:r>
              <a:rPr lang="en-US" sz="2400" b="0" dirty="0">
                <a:ea typeface="Arial" charset="0"/>
                <a:cs typeface="Arial" charset="0"/>
              </a:rPr>
              <a:t>USAJOBS, GS position</a:t>
            </a:r>
          </a:p>
          <a:p>
            <a:pPr marL="342900" indent="-342900">
              <a:buFont typeface="Arial" charset="0"/>
              <a:buChar char="•"/>
            </a:pPr>
            <a:r>
              <a:rPr lang="en-US" sz="2400" dirty="0">
                <a:ea typeface="Arial" charset="0"/>
                <a:cs typeface="Arial" charset="0"/>
              </a:rPr>
              <a:t>Program Analysts, Administrators, etc.:  ex: </a:t>
            </a:r>
            <a:r>
              <a:rPr lang="en-US" sz="2400" b="0" dirty="0">
                <a:ea typeface="Arial" charset="0"/>
                <a:cs typeface="Arial" charset="0"/>
              </a:rPr>
              <a:t>“Health Scientist Administrator”  USAJOBS, GS position</a:t>
            </a:r>
          </a:p>
          <a:p>
            <a:pPr marL="342900" indent="-342900">
              <a:buFont typeface="Arial" charset="0"/>
              <a:buChar char="•"/>
            </a:pPr>
            <a:endParaRPr lang="en-US" sz="2400" b="0" dirty="0">
              <a:ea typeface="Arial" charset="0"/>
              <a:cs typeface="Arial" charset="0"/>
            </a:endParaRPr>
          </a:p>
          <a:p>
            <a:pPr marL="342900" indent="-342900">
              <a:buFont typeface="Arial" charset="0"/>
              <a:buChar char="•"/>
            </a:pPr>
            <a:r>
              <a:rPr lang="en-US" sz="2400" b="0" dirty="0">
                <a:ea typeface="Arial" charset="0"/>
                <a:cs typeface="Arial" charset="0"/>
              </a:rPr>
              <a:t>Other Agencies:  EPA, NSF, FDA, CDC, DOD, DOE, SI</a:t>
            </a:r>
          </a:p>
          <a:p>
            <a:pPr marL="342900" indent="-342900">
              <a:buFont typeface="Arial" charset="0"/>
              <a:buChar char="•"/>
            </a:pPr>
            <a:endParaRPr lang="en-US" sz="2400" b="0" dirty="0">
              <a:ea typeface="Arial" charset="0"/>
              <a:cs typeface="Arial" charset="0"/>
            </a:endParaRPr>
          </a:p>
          <a:p>
            <a:pPr marL="914400" lvl="1" indent="-457200">
              <a:buFont typeface="Arial" charset="0"/>
              <a:buChar char="•"/>
            </a:pPr>
            <a:endParaRPr lang="en-US" sz="3200" dirty="0">
              <a:ea typeface="Arial" charset="0"/>
              <a:cs typeface="Arial" charset="0"/>
            </a:endParaRPr>
          </a:p>
        </p:txBody>
      </p:sp>
      <p:sp>
        <p:nvSpPr>
          <p:cNvPr id="2" name="Title 1" hidden="1">
            <a:extLst>
              <a:ext uri="{FF2B5EF4-FFF2-40B4-BE49-F238E27FC236}">
                <a16:creationId xmlns:a16="http://schemas.microsoft.com/office/drawing/2014/main" id="{B5759C64-EE88-4CC4-99BF-4B086B1D39A2}"/>
              </a:ext>
            </a:extLst>
          </p:cNvPr>
          <p:cNvSpPr>
            <a:spLocks noGrp="1"/>
          </p:cNvSpPr>
          <p:nvPr>
            <p:ph type="title" idx="4294967295"/>
          </p:nvPr>
        </p:nvSpPr>
        <p:spPr>
          <a:xfrm>
            <a:off x="0" y="274638"/>
            <a:ext cx="10972800" cy="1143000"/>
          </a:xfrm>
        </p:spPr>
        <p:txBody>
          <a:bodyPr/>
          <a:lstStyle/>
          <a:p>
            <a:r>
              <a:rPr lang="en-US" dirty="0"/>
              <a:t>Types of Government Jobs</a:t>
            </a:r>
          </a:p>
        </p:txBody>
      </p:sp>
    </p:spTree>
    <p:extLst>
      <p:ext uri="{BB962C8B-B14F-4D97-AF65-F5344CB8AC3E}">
        <p14:creationId xmlns:p14="http://schemas.microsoft.com/office/powerpoint/2010/main" val="1911428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649615" y="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600" b="0" dirty="0">
                <a:solidFill>
                  <a:schemeClr val="accent1"/>
                </a:solidFill>
                <a:ea typeface="Arial" charset="0"/>
                <a:cs typeface="Arial" charset="0"/>
              </a:rPr>
              <a:t>Postdoctoral Fellow Pay at NIEHS</a:t>
            </a:r>
          </a:p>
        </p:txBody>
      </p:sp>
      <p:pic>
        <p:nvPicPr>
          <p:cNvPr id="7" name="Picture 6"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pic>
        <p:nvPicPr>
          <p:cNvPr id="4" name="Picture 3" descr="Postdoctoral fellow and visiting fellow stipend levels">
            <a:extLst>
              <a:ext uri="{FF2B5EF4-FFF2-40B4-BE49-F238E27FC236}">
                <a16:creationId xmlns:a16="http://schemas.microsoft.com/office/drawing/2014/main" id="{CDD40AA8-879C-E749-AA45-392541AD3234}"/>
              </a:ext>
            </a:extLst>
          </p:cNvPr>
          <p:cNvPicPr>
            <a:picLocks noChangeAspect="1"/>
          </p:cNvPicPr>
          <p:nvPr/>
        </p:nvPicPr>
        <p:blipFill>
          <a:blip r:embed="rId3"/>
          <a:stretch>
            <a:fillRect/>
          </a:stretch>
        </p:blipFill>
        <p:spPr>
          <a:xfrm>
            <a:off x="1524000" y="1013824"/>
            <a:ext cx="9144000" cy="4997482"/>
          </a:xfrm>
          <a:prstGeom prst="rect">
            <a:avLst/>
          </a:prstGeom>
        </p:spPr>
      </p:pic>
      <p:sp>
        <p:nvSpPr>
          <p:cNvPr id="2" name="Title 1" hidden="1">
            <a:extLst>
              <a:ext uri="{FF2B5EF4-FFF2-40B4-BE49-F238E27FC236}">
                <a16:creationId xmlns:a16="http://schemas.microsoft.com/office/drawing/2014/main" id="{C1168930-17A0-4296-A907-48817C5AD2BB}"/>
              </a:ext>
            </a:extLst>
          </p:cNvPr>
          <p:cNvSpPr>
            <a:spLocks noGrp="1"/>
          </p:cNvSpPr>
          <p:nvPr>
            <p:ph type="title" idx="4294967295"/>
          </p:nvPr>
        </p:nvSpPr>
        <p:spPr>
          <a:xfrm>
            <a:off x="0" y="274638"/>
            <a:ext cx="10972800" cy="1143000"/>
          </a:xfrm>
        </p:spPr>
        <p:txBody>
          <a:bodyPr/>
          <a:lstStyle/>
          <a:p>
            <a:r>
              <a:rPr lang="en-US" dirty="0"/>
              <a:t>Postdoctoral Fellow Pay at NIEHS</a:t>
            </a:r>
          </a:p>
        </p:txBody>
      </p:sp>
    </p:spTree>
    <p:extLst>
      <p:ext uri="{BB962C8B-B14F-4D97-AF65-F5344CB8AC3E}">
        <p14:creationId xmlns:p14="http://schemas.microsoft.com/office/powerpoint/2010/main" val="187092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FB69DF-5B07-4680-842E-E76346ADB595}"/>
              </a:ext>
            </a:extLst>
          </p:cNvPr>
          <p:cNvSpPr>
            <a:spLocks noGrp="1"/>
          </p:cNvSpPr>
          <p:nvPr>
            <p:ph type="title"/>
          </p:nvPr>
        </p:nvSpPr>
        <p:spPr/>
        <p:txBody>
          <a:bodyPr/>
          <a:lstStyle/>
          <a:p>
            <a:r>
              <a:rPr lang="en-US" dirty="0"/>
              <a:t>Building Your Online resume</a:t>
            </a:r>
          </a:p>
        </p:txBody>
      </p:sp>
      <p:sp>
        <p:nvSpPr>
          <p:cNvPr id="15" name="Content Placeholder 8"/>
          <p:cNvSpPr>
            <a:spLocks noGrp="1"/>
          </p:cNvSpPr>
          <p:nvPr>
            <p:ph idx="4294967295"/>
          </p:nvPr>
        </p:nvSpPr>
        <p:spPr>
          <a:xfrm>
            <a:off x="0" y="1219200"/>
            <a:ext cx="4419600" cy="4038600"/>
          </a:xfrm>
        </p:spPr>
        <p:txBody>
          <a:bodyPr/>
          <a:lstStyle/>
          <a:p>
            <a:pPr marL="0" indent="0">
              <a:lnSpc>
                <a:spcPct val="150000"/>
              </a:lnSpc>
              <a:buNone/>
            </a:pPr>
            <a:r>
              <a:rPr lang="en-US" dirty="0">
                <a:solidFill>
                  <a:schemeClr val="accent4">
                    <a:lumMod val="50000"/>
                  </a:schemeClr>
                </a:solidFill>
              </a:rPr>
              <a:t>Personal Information</a:t>
            </a:r>
          </a:p>
          <a:p>
            <a:pPr lvl="1">
              <a:lnSpc>
                <a:spcPct val="150000"/>
              </a:lnSpc>
              <a:buFont typeface="Courier New" panose="02070309020205020404" pitchFamily="49" charset="0"/>
              <a:buChar char="o"/>
            </a:pPr>
            <a:r>
              <a:rPr lang="en-US" dirty="0">
                <a:solidFill>
                  <a:schemeClr val="accent4">
                    <a:lumMod val="50000"/>
                  </a:schemeClr>
                </a:solidFill>
              </a:rPr>
              <a:t>Name</a:t>
            </a:r>
          </a:p>
          <a:p>
            <a:pPr lvl="1">
              <a:lnSpc>
                <a:spcPct val="150000"/>
              </a:lnSpc>
              <a:buFont typeface="Courier New" panose="02070309020205020404" pitchFamily="49" charset="0"/>
              <a:buChar char="o"/>
            </a:pPr>
            <a:r>
              <a:rPr lang="en-US" dirty="0">
                <a:solidFill>
                  <a:schemeClr val="accent4">
                    <a:lumMod val="50000"/>
                  </a:schemeClr>
                </a:solidFill>
              </a:rPr>
              <a:t>Address</a:t>
            </a:r>
          </a:p>
          <a:p>
            <a:pPr lvl="1">
              <a:lnSpc>
                <a:spcPct val="150000"/>
              </a:lnSpc>
              <a:buFont typeface="Courier New" panose="02070309020205020404" pitchFamily="49" charset="0"/>
              <a:buChar char="o"/>
            </a:pPr>
            <a:r>
              <a:rPr lang="en-US" dirty="0">
                <a:solidFill>
                  <a:schemeClr val="accent4">
                    <a:lumMod val="50000"/>
                  </a:schemeClr>
                </a:solidFill>
              </a:rPr>
              <a:t>Phone Number</a:t>
            </a:r>
          </a:p>
          <a:p>
            <a:pPr lvl="1">
              <a:lnSpc>
                <a:spcPct val="150000"/>
              </a:lnSpc>
              <a:buFont typeface="Courier New" panose="02070309020205020404" pitchFamily="49" charset="0"/>
              <a:buChar char="o"/>
            </a:pPr>
            <a:r>
              <a:rPr lang="en-US" dirty="0">
                <a:solidFill>
                  <a:schemeClr val="accent4">
                    <a:lumMod val="50000"/>
                  </a:schemeClr>
                </a:solidFill>
              </a:rPr>
              <a:t>Email Address</a:t>
            </a:r>
          </a:p>
          <a:p>
            <a:pPr lvl="1">
              <a:lnSpc>
                <a:spcPct val="150000"/>
              </a:lnSpc>
              <a:buFont typeface="Courier New" panose="02070309020205020404" pitchFamily="49" charset="0"/>
              <a:buChar char="o"/>
            </a:pPr>
            <a:r>
              <a:rPr lang="en-US" sz="1800" dirty="0">
                <a:solidFill>
                  <a:schemeClr val="accent4">
                    <a:lumMod val="50000"/>
                  </a:schemeClr>
                </a:solidFill>
              </a:rPr>
              <a:t>High Career Level Achieved</a:t>
            </a: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9" name="Picture 8" descr="Online resume"/>
          <p:cNvPicPr/>
          <p:nvPr/>
        </p:nvPicPr>
        <p:blipFill rotWithShape="1">
          <a:blip r:embed="rId3"/>
          <a:srcRect l="29872" t="25299" r="31667" b="9059"/>
          <a:stretch/>
        </p:blipFill>
        <p:spPr bwMode="auto">
          <a:xfrm>
            <a:off x="6400800" y="1447801"/>
            <a:ext cx="3505200" cy="3657599"/>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1600200" y="5486400"/>
            <a:ext cx="8991600" cy="338554"/>
          </a:xfrm>
          <a:prstGeom prst="rect">
            <a:avLst/>
          </a:prstGeom>
          <a:noFill/>
        </p:spPr>
        <p:txBody>
          <a:bodyPr wrap="square" rtlCol="0">
            <a:spAutoFit/>
          </a:bodyPr>
          <a:lstStyle/>
          <a:p>
            <a:pPr marL="173038" lvl="1" indent="-173038" algn="ctr">
              <a:buClr>
                <a:schemeClr val="accent4">
                  <a:lumMod val="50000"/>
                </a:schemeClr>
              </a:buClr>
            </a:pPr>
            <a:r>
              <a:rPr lang="en-US" sz="1600" dirty="0">
                <a:solidFill>
                  <a:srgbClr val="0070C0"/>
                </a:solidFill>
              </a:rPr>
              <a:t>Getting Started:  Universal Format for the Entire Federal Government</a:t>
            </a:r>
          </a:p>
        </p:txBody>
      </p:sp>
      <p:pic>
        <p:nvPicPr>
          <p:cNvPr id="10" name="Picture 9" descr="&quot;&quot;">
            <a:extLst>
              <a:ext uri="{FF2B5EF4-FFF2-40B4-BE49-F238E27FC236}">
                <a16:creationId xmlns:a16="http://schemas.microsoft.com/office/drawing/2014/main" id="{5A7CFF9E-B900-4A59-98BE-8C9E031D4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2" name="Slide Number Placeholder 1">
            <a:extLst>
              <a:ext uri="{FF2B5EF4-FFF2-40B4-BE49-F238E27FC236}">
                <a16:creationId xmlns:a16="http://schemas.microsoft.com/office/drawing/2014/main" id="{8166E51F-9938-473D-A99D-79CC06F8EA00}"/>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5</a:t>
            </a:fld>
            <a:endParaRPr lang="en-US" dirty="0">
              <a:solidFill>
                <a:srgbClr val="FFFFFF"/>
              </a:solidFill>
            </a:endParaRPr>
          </a:p>
        </p:txBody>
      </p:sp>
    </p:spTree>
    <p:extLst>
      <p:ext uri="{BB962C8B-B14F-4D97-AF65-F5344CB8AC3E}">
        <p14:creationId xmlns:p14="http://schemas.microsoft.com/office/powerpoint/2010/main" val="2100462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FCD website"/>
          <p:cNvPicPr>
            <a:picLocks noChangeAspect="1"/>
          </p:cNvPicPr>
          <p:nvPr/>
        </p:nvPicPr>
        <p:blipFill>
          <a:blip r:embed="rId2"/>
          <a:stretch>
            <a:fillRect/>
          </a:stretch>
        </p:blipFill>
        <p:spPr>
          <a:xfrm>
            <a:off x="2763840" y="0"/>
            <a:ext cx="6664321" cy="6858000"/>
          </a:xfrm>
          <a:prstGeom prst="rect">
            <a:avLst/>
          </a:prstGeom>
        </p:spPr>
      </p:pic>
      <p:sp>
        <p:nvSpPr>
          <p:cNvPr id="3" name="Title 2" hidden="1">
            <a:extLst>
              <a:ext uri="{FF2B5EF4-FFF2-40B4-BE49-F238E27FC236}">
                <a16:creationId xmlns:a16="http://schemas.microsoft.com/office/drawing/2014/main" id="{C941B4F8-81DE-45D5-8D75-6C2DF49F28C4}"/>
              </a:ext>
            </a:extLst>
          </p:cNvPr>
          <p:cNvSpPr>
            <a:spLocks noGrp="1"/>
          </p:cNvSpPr>
          <p:nvPr>
            <p:ph type="title" idx="4294967295"/>
          </p:nvPr>
        </p:nvSpPr>
        <p:spPr>
          <a:xfrm>
            <a:off x="0" y="274638"/>
            <a:ext cx="10972800" cy="1143000"/>
          </a:xfrm>
        </p:spPr>
        <p:txBody>
          <a:bodyPr/>
          <a:lstStyle/>
          <a:p>
            <a:r>
              <a:rPr lang="en-US" dirty="0"/>
              <a:t>Working at NIEHS</a:t>
            </a:r>
          </a:p>
        </p:txBody>
      </p:sp>
    </p:spTree>
    <p:extLst>
      <p:ext uri="{BB962C8B-B14F-4D97-AF65-F5344CB8AC3E}">
        <p14:creationId xmlns:p14="http://schemas.microsoft.com/office/powerpoint/2010/main" val="1566082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2401" y="5583890"/>
            <a:ext cx="4647619" cy="646331"/>
          </a:xfrm>
          <a:prstGeom prst="rect">
            <a:avLst/>
          </a:prstGeom>
          <a:noFill/>
        </p:spPr>
        <p:txBody>
          <a:bodyPr wrap="none" rtlCol="0">
            <a:spAutoFit/>
          </a:bodyPr>
          <a:lstStyle/>
          <a:p>
            <a:r>
              <a:rPr lang="en-US" sz="3600" dirty="0" err="1">
                <a:solidFill>
                  <a:srgbClr val="FF0000"/>
                </a:solidFill>
              </a:rPr>
              <a:t>Fedsdatacenter.com</a:t>
            </a:r>
            <a:endParaRPr lang="en-US" sz="3600" dirty="0">
              <a:solidFill>
                <a:srgbClr val="FF0000"/>
              </a:solidFill>
            </a:endParaRPr>
          </a:p>
        </p:txBody>
      </p:sp>
      <p:pic>
        <p:nvPicPr>
          <p:cNvPr id="6" name="Picture 5"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pic>
        <p:nvPicPr>
          <p:cNvPr id="3" name="Picture 2" descr="Search federal employee salaries site">
            <a:extLst>
              <a:ext uri="{FF2B5EF4-FFF2-40B4-BE49-F238E27FC236}">
                <a16:creationId xmlns:a16="http://schemas.microsoft.com/office/drawing/2014/main" id="{C782A03A-9D3B-FB43-B76A-51EBA4CE77C7}"/>
              </a:ext>
            </a:extLst>
          </p:cNvPr>
          <p:cNvPicPr>
            <a:picLocks noChangeAspect="1"/>
          </p:cNvPicPr>
          <p:nvPr/>
        </p:nvPicPr>
        <p:blipFill>
          <a:blip r:embed="rId3"/>
          <a:stretch>
            <a:fillRect/>
          </a:stretch>
        </p:blipFill>
        <p:spPr>
          <a:xfrm>
            <a:off x="1828801" y="277706"/>
            <a:ext cx="8332585" cy="5282799"/>
          </a:xfrm>
          <a:prstGeom prst="rect">
            <a:avLst/>
          </a:prstGeom>
        </p:spPr>
      </p:pic>
      <p:sp>
        <p:nvSpPr>
          <p:cNvPr id="2" name="Title 1" hidden="1">
            <a:extLst>
              <a:ext uri="{FF2B5EF4-FFF2-40B4-BE49-F238E27FC236}">
                <a16:creationId xmlns:a16="http://schemas.microsoft.com/office/drawing/2014/main" id="{5D432AF9-2B5D-4238-AA36-8B1EC0CD9C82}"/>
              </a:ext>
            </a:extLst>
          </p:cNvPr>
          <p:cNvSpPr>
            <a:spLocks noGrp="1"/>
          </p:cNvSpPr>
          <p:nvPr>
            <p:ph type="title" idx="4294967295"/>
          </p:nvPr>
        </p:nvSpPr>
        <p:spPr>
          <a:xfrm>
            <a:off x="0" y="274638"/>
            <a:ext cx="10972800" cy="1143000"/>
          </a:xfrm>
        </p:spPr>
        <p:txBody>
          <a:bodyPr/>
          <a:lstStyle/>
          <a:p>
            <a:r>
              <a:rPr lang="en-US" dirty="0"/>
              <a:t>Search Federal Employee Salaries</a:t>
            </a:r>
          </a:p>
        </p:txBody>
      </p:sp>
    </p:spTree>
    <p:extLst>
      <p:ext uri="{BB962C8B-B14F-4D97-AF65-F5344CB8AC3E}">
        <p14:creationId xmlns:p14="http://schemas.microsoft.com/office/powerpoint/2010/main" val="927030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616" y="6253605"/>
            <a:ext cx="3314563" cy="596358"/>
          </a:xfrm>
          <a:prstGeom prst="rect">
            <a:avLst/>
          </a:prstGeom>
        </p:spPr>
      </p:pic>
      <p:pic>
        <p:nvPicPr>
          <p:cNvPr id="4" name="Picture 3" descr="pay scale screenshot">
            <a:extLst>
              <a:ext uri="{FF2B5EF4-FFF2-40B4-BE49-F238E27FC236}">
                <a16:creationId xmlns:a16="http://schemas.microsoft.com/office/drawing/2014/main" id="{AA6C5241-7588-0B4B-B85C-9A9C5856235B}"/>
              </a:ext>
            </a:extLst>
          </p:cNvPr>
          <p:cNvPicPr>
            <a:picLocks noChangeAspect="1"/>
          </p:cNvPicPr>
          <p:nvPr/>
        </p:nvPicPr>
        <p:blipFill>
          <a:blip r:embed="rId3"/>
          <a:stretch>
            <a:fillRect/>
          </a:stretch>
        </p:blipFill>
        <p:spPr>
          <a:xfrm>
            <a:off x="1649615" y="152400"/>
            <a:ext cx="8726286" cy="5943600"/>
          </a:xfrm>
          <a:prstGeom prst="rect">
            <a:avLst/>
          </a:prstGeom>
        </p:spPr>
      </p:pic>
      <p:sp>
        <p:nvSpPr>
          <p:cNvPr id="2" name="Title 1" hidden="1">
            <a:extLst>
              <a:ext uri="{FF2B5EF4-FFF2-40B4-BE49-F238E27FC236}">
                <a16:creationId xmlns:a16="http://schemas.microsoft.com/office/drawing/2014/main" id="{776F8A2F-86E5-44A6-A55E-091521B32FA5}"/>
              </a:ext>
            </a:extLst>
          </p:cNvPr>
          <p:cNvSpPr>
            <a:spLocks noGrp="1"/>
          </p:cNvSpPr>
          <p:nvPr>
            <p:ph type="title" idx="4294967295"/>
          </p:nvPr>
        </p:nvSpPr>
        <p:spPr>
          <a:xfrm>
            <a:off x="0" y="274638"/>
            <a:ext cx="10972800" cy="1143000"/>
          </a:xfrm>
        </p:spPr>
        <p:txBody>
          <a:bodyPr/>
          <a:lstStyle/>
          <a:p>
            <a:r>
              <a:rPr lang="en-US" dirty="0"/>
              <a:t>Salaries</a:t>
            </a:r>
          </a:p>
        </p:txBody>
      </p:sp>
    </p:spTree>
    <p:extLst>
      <p:ext uri="{BB962C8B-B14F-4D97-AF65-F5344CB8AC3E}">
        <p14:creationId xmlns:p14="http://schemas.microsoft.com/office/powerpoint/2010/main" val="2856370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930400" y="0"/>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Step-by-Step Approach:</a:t>
            </a:r>
          </a:p>
        </p:txBody>
      </p:sp>
      <p:graphicFrame>
        <p:nvGraphicFramePr>
          <p:cNvPr id="5" name="Diagram 4" descr="1. ID Qualifications 2. Pick out Keywords &amp; Make Example for each Qualification 3. Create Summary of Qualifications 4. ID Duties/Requirements 5. Pick out keywords and make examples for each requirements 6. Create summary of accomplishments as it relates to duties 7. ID questions and make examples for each questions 8. Create bullets using STAR technique 9. Layout resume with headings, include bullets regarding all aspects of job throughout"/>
          <p:cNvGraphicFramePr/>
          <p:nvPr>
            <p:extLst>
              <p:ext uri="{D42A27DB-BD31-4B8C-83A1-F6EECF244321}">
                <p14:modId xmlns:p14="http://schemas.microsoft.com/office/powerpoint/2010/main" val="718183926"/>
              </p:ext>
            </p:extLst>
          </p:nvPr>
        </p:nvGraphicFramePr>
        <p:xfrm>
          <a:off x="2116666" y="746567"/>
          <a:ext cx="8430768" cy="6062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hidden="1">
            <a:extLst>
              <a:ext uri="{FF2B5EF4-FFF2-40B4-BE49-F238E27FC236}">
                <a16:creationId xmlns:a16="http://schemas.microsoft.com/office/drawing/2014/main" id="{270B8D73-15FF-47AC-968D-56F99E33FCE8}"/>
              </a:ext>
            </a:extLst>
          </p:cNvPr>
          <p:cNvSpPr>
            <a:spLocks noGrp="1"/>
          </p:cNvSpPr>
          <p:nvPr>
            <p:ph type="title" idx="4294967295"/>
          </p:nvPr>
        </p:nvSpPr>
        <p:spPr>
          <a:xfrm>
            <a:off x="0" y="274638"/>
            <a:ext cx="10972800" cy="1143000"/>
          </a:xfrm>
        </p:spPr>
        <p:txBody>
          <a:bodyPr/>
          <a:lstStyle/>
          <a:p>
            <a:r>
              <a:rPr lang="en-US" dirty="0"/>
              <a:t>Step by Step Approach</a:t>
            </a:r>
          </a:p>
        </p:txBody>
      </p:sp>
    </p:spTree>
    <p:extLst>
      <p:ext uri="{BB962C8B-B14F-4D97-AF65-F5344CB8AC3E}">
        <p14:creationId xmlns:p14="http://schemas.microsoft.com/office/powerpoint/2010/main" val="2788772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826705" y="103695"/>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Using the STAR with Resumes...</a:t>
            </a:r>
          </a:p>
        </p:txBody>
      </p:sp>
      <p:pic>
        <p:nvPicPr>
          <p:cNvPr id="10" name="Picture 9" descr="Square peg in round hole">
            <a:extLst>
              <a:ext uri="{FF2B5EF4-FFF2-40B4-BE49-F238E27FC236}">
                <a16:creationId xmlns:a16="http://schemas.microsoft.com/office/drawing/2014/main" id="{F72B3DC4-D4AE-4144-AE79-B4CC8A84AC21}"/>
              </a:ext>
            </a:extLst>
          </p:cNvPr>
          <p:cNvPicPr>
            <a:picLocks noChangeAspect="1"/>
          </p:cNvPicPr>
          <p:nvPr/>
        </p:nvPicPr>
        <p:blipFill>
          <a:blip r:embed="rId3"/>
          <a:stretch>
            <a:fillRect/>
          </a:stretch>
        </p:blipFill>
        <p:spPr>
          <a:xfrm>
            <a:off x="2371232" y="778432"/>
            <a:ext cx="7401222" cy="5248579"/>
          </a:xfrm>
          <a:prstGeom prst="rect">
            <a:avLst/>
          </a:prstGeom>
        </p:spPr>
      </p:pic>
      <p:sp>
        <p:nvSpPr>
          <p:cNvPr id="12" name="TextBox 11">
            <a:extLst>
              <a:ext uri="{FF2B5EF4-FFF2-40B4-BE49-F238E27FC236}">
                <a16:creationId xmlns:a16="http://schemas.microsoft.com/office/drawing/2014/main" id="{D4BB6564-AB75-384F-9279-2613D8C89414}"/>
              </a:ext>
            </a:extLst>
          </p:cNvPr>
          <p:cNvSpPr txBox="1"/>
          <p:nvPr/>
        </p:nvSpPr>
        <p:spPr>
          <a:xfrm>
            <a:off x="2862606" y="6136848"/>
            <a:ext cx="736233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SSSS TTTTT  AAAAA   RRRRRRR .......... ................ .......................... ..... ....... ....   ........</a:t>
            </a:r>
          </a:p>
        </p:txBody>
      </p:sp>
      <p:sp>
        <p:nvSpPr>
          <p:cNvPr id="15" name="TextBox 14">
            <a:extLst>
              <a:ext uri="{FF2B5EF4-FFF2-40B4-BE49-F238E27FC236}">
                <a16:creationId xmlns:a16="http://schemas.microsoft.com/office/drawing/2014/main" id="{4BD9798F-9E2E-1641-ABE2-F3ED6EC9D8E5}"/>
              </a:ext>
            </a:extLst>
          </p:cNvPr>
          <p:cNvSpPr txBox="1"/>
          <p:nvPr/>
        </p:nvSpPr>
        <p:spPr>
          <a:xfrm>
            <a:off x="3795686" y="-426667"/>
            <a:ext cx="4826697" cy="7786747"/>
          </a:xfrm>
          <a:prstGeom prst="rect">
            <a:avLst/>
          </a:prstGeom>
          <a:noFill/>
        </p:spPr>
        <p:txBody>
          <a:bodyPr wrap="square" rtlCol="0">
            <a:spAutoFit/>
          </a:bodyPr>
          <a:lstStyle/>
          <a:p>
            <a:r>
              <a:rPr lang="en-US" sz="50000" dirty="0">
                <a:solidFill>
                  <a:srgbClr val="FF0000"/>
                </a:solidFill>
                <a:ea typeface="Arial" charset="0"/>
                <a:cs typeface="Arial" charset="0"/>
              </a:rPr>
              <a:t>X</a:t>
            </a:r>
          </a:p>
        </p:txBody>
      </p:sp>
      <p:sp>
        <p:nvSpPr>
          <p:cNvPr id="2" name="Title 1" hidden="1">
            <a:extLst>
              <a:ext uri="{FF2B5EF4-FFF2-40B4-BE49-F238E27FC236}">
                <a16:creationId xmlns:a16="http://schemas.microsoft.com/office/drawing/2014/main" id="{1E607C9A-3782-4A50-8199-41B29B014D57}"/>
              </a:ext>
            </a:extLst>
          </p:cNvPr>
          <p:cNvSpPr>
            <a:spLocks noGrp="1"/>
          </p:cNvSpPr>
          <p:nvPr>
            <p:ph type="title" idx="4294967295"/>
          </p:nvPr>
        </p:nvSpPr>
        <p:spPr>
          <a:xfrm>
            <a:off x="0" y="274638"/>
            <a:ext cx="10972800" cy="1143000"/>
          </a:xfrm>
        </p:spPr>
        <p:txBody>
          <a:bodyPr/>
          <a:lstStyle/>
          <a:p>
            <a:r>
              <a:rPr lang="en-US" dirty="0"/>
              <a:t>Using the STAR with resumes</a:t>
            </a:r>
          </a:p>
        </p:txBody>
      </p:sp>
    </p:spTree>
    <p:extLst>
      <p:ext uri="{BB962C8B-B14F-4D97-AF65-F5344CB8AC3E}">
        <p14:creationId xmlns:p14="http://schemas.microsoft.com/office/powerpoint/2010/main" val="246727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826705" y="103695"/>
            <a:ext cx="7556313" cy="1116106"/>
          </a:xfrm>
          <a:prstGeom prst="rect">
            <a:avLst/>
          </a:prstGeom>
        </p:spPr>
        <p:txBody>
          <a:bodyPr/>
          <a:lstStyle>
            <a:lvl1pPr algn="l" defTabSz="914400" rtl="0" eaLnBrk="1" latinLnBrk="0" hangingPunct="1">
              <a:spcBef>
                <a:spcPct val="0"/>
              </a:spcBef>
              <a:buNone/>
              <a:defRPr sz="3600" b="0" kern="1200">
                <a:solidFill>
                  <a:schemeClr val="accent1"/>
                </a:solidFill>
                <a:latin typeface="Arial" charset="0"/>
                <a:ea typeface="Arial" charset="0"/>
                <a:cs typeface="Arial" charset="0"/>
              </a:defRPr>
            </a:lvl1pPr>
          </a:lstStyle>
          <a:p>
            <a:r>
              <a:rPr lang="en-US" dirty="0"/>
              <a:t>Using the STAR with Resumes...</a:t>
            </a:r>
          </a:p>
        </p:txBody>
      </p:sp>
      <p:grpSp>
        <p:nvGrpSpPr>
          <p:cNvPr id="4" name="Group 3" descr="tools plus and idea equals high five which results in quality resume">
            <a:extLst>
              <a:ext uri="{FF2B5EF4-FFF2-40B4-BE49-F238E27FC236}">
                <a16:creationId xmlns:a16="http://schemas.microsoft.com/office/drawing/2014/main" id="{22A3EF0F-D28C-44BA-97F6-AD513900E41C}"/>
              </a:ext>
            </a:extLst>
          </p:cNvPr>
          <p:cNvGrpSpPr/>
          <p:nvPr/>
        </p:nvGrpSpPr>
        <p:grpSpPr>
          <a:xfrm>
            <a:off x="1828800" y="1027522"/>
            <a:ext cx="8377287" cy="5519191"/>
            <a:chOff x="1828800" y="1027522"/>
            <a:chExt cx="8377287" cy="5519191"/>
          </a:xfrm>
        </p:grpSpPr>
        <p:pic>
          <p:nvPicPr>
            <p:cNvPr id="3" name="Picture 2" descr="swiss army knife">
              <a:extLst>
                <a:ext uri="{FF2B5EF4-FFF2-40B4-BE49-F238E27FC236}">
                  <a16:creationId xmlns:a16="http://schemas.microsoft.com/office/drawing/2014/main" id="{298FA659-BAEC-A94C-A882-71FC079A6752}"/>
                </a:ext>
              </a:extLst>
            </p:cNvPr>
            <p:cNvPicPr>
              <a:picLocks noChangeAspect="1"/>
            </p:cNvPicPr>
            <p:nvPr/>
          </p:nvPicPr>
          <p:blipFill>
            <a:blip r:embed="rId3"/>
            <a:stretch>
              <a:fillRect/>
            </a:stretch>
          </p:blipFill>
          <p:spPr>
            <a:xfrm>
              <a:off x="1832924" y="1246888"/>
              <a:ext cx="2123194" cy="2123194"/>
            </a:xfrm>
            <a:prstGeom prst="rect">
              <a:avLst/>
            </a:prstGeom>
          </p:spPr>
        </p:pic>
        <p:pic>
          <p:nvPicPr>
            <p:cNvPr id="9" name="Picture 8" descr="resume">
              <a:extLst>
                <a:ext uri="{FF2B5EF4-FFF2-40B4-BE49-F238E27FC236}">
                  <a16:creationId xmlns:a16="http://schemas.microsoft.com/office/drawing/2014/main" id="{9D6255E6-AB8A-014E-BA8D-48B2229CCAEB}"/>
                </a:ext>
              </a:extLst>
            </p:cNvPr>
            <p:cNvPicPr>
              <a:picLocks noChangeAspect="1"/>
            </p:cNvPicPr>
            <p:nvPr/>
          </p:nvPicPr>
          <p:blipFill rotWithShape="1">
            <a:blip r:embed="rId4"/>
            <a:srcRect l="12330" t="3522" r="12265" b="3951"/>
            <a:stretch/>
          </p:blipFill>
          <p:spPr>
            <a:xfrm>
              <a:off x="7773972" y="3888556"/>
              <a:ext cx="2158739" cy="2648932"/>
            </a:xfrm>
            <a:prstGeom prst="rect">
              <a:avLst/>
            </a:prstGeom>
          </p:spPr>
        </p:pic>
        <p:pic>
          <p:nvPicPr>
            <p:cNvPr id="5" name="Picture 4" descr="idea lightbulb">
              <a:extLst>
                <a:ext uri="{FF2B5EF4-FFF2-40B4-BE49-F238E27FC236}">
                  <a16:creationId xmlns:a16="http://schemas.microsoft.com/office/drawing/2014/main" id="{12C9FF8E-FCEA-8549-98F5-BC7E96CE0208}"/>
                </a:ext>
              </a:extLst>
            </p:cNvPr>
            <p:cNvPicPr>
              <a:picLocks noChangeAspect="1"/>
            </p:cNvPicPr>
            <p:nvPr/>
          </p:nvPicPr>
          <p:blipFill rotWithShape="1">
            <a:blip r:embed="rId5"/>
            <a:srcRect b="8176"/>
            <a:stretch/>
          </p:blipFill>
          <p:spPr>
            <a:xfrm>
              <a:off x="5136823" y="1027522"/>
              <a:ext cx="2258571" cy="2073897"/>
            </a:xfrm>
            <a:prstGeom prst="rect">
              <a:avLst/>
            </a:prstGeom>
          </p:spPr>
        </p:pic>
        <p:sp>
          <p:nvSpPr>
            <p:cNvPr id="8" name="4-Point Star 7" descr="star">
              <a:extLst>
                <a:ext uri="{FF2B5EF4-FFF2-40B4-BE49-F238E27FC236}">
                  <a16:creationId xmlns:a16="http://schemas.microsoft.com/office/drawing/2014/main" id="{DFB3B98E-120F-634F-8418-93CA274583E1}"/>
                </a:ext>
              </a:extLst>
            </p:cNvPr>
            <p:cNvSpPr/>
            <p:nvPr/>
          </p:nvSpPr>
          <p:spPr>
            <a:xfrm>
              <a:off x="4067310" y="5027376"/>
              <a:ext cx="577336" cy="565528"/>
            </a:xfrm>
            <a:prstGeom prst="star4">
              <a:avLst/>
            </a:prstGeom>
            <a:gradFill flip="none" rotWithShape="1">
              <a:gsLst>
                <a:gs pos="0">
                  <a:srgbClr val="FFC000"/>
                </a:gs>
                <a:gs pos="100000">
                  <a:srgbClr val="FFFF00"/>
                </a:gs>
              </a:gsLst>
              <a:path path="circle">
                <a:fillToRect l="50000" t="50000" r="50000" b="50000"/>
              </a:path>
              <a:tileRec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4-Point Star 10" descr="star">
              <a:extLst>
                <a:ext uri="{FF2B5EF4-FFF2-40B4-BE49-F238E27FC236}">
                  <a16:creationId xmlns:a16="http://schemas.microsoft.com/office/drawing/2014/main" id="{928AA32D-3F02-4847-87D3-9B0978EB52F2}"/>
                </a:ext>
              </a:extLst>
            </p:cNvPr>
            <p:cNvSpPr/>
            <p:nvPr/>
          </p:nvSpPr>
          <p:spPr>
            <a:xfrm>
              <a:off x="3143983" y="4912123"/>
              <a:ext cx="577336" cy="565528"/>
            </a:xfrm>
            <a:prstGeom prst="star4">
              <a:avLst/>
            </a:prstGeom>
            <a:gradFill flip="none" rotWithShape="1">
              <a:gsLst>
                <a:gs pos="0">
                  <a:srgbClr val="FFC000"/>
                </a:gs>
                <a:gs pos="100000">
                  <a:srgbClr val="FFFF00"/>
                </a:gs>
              </a:gsLst>
              <a:path path="circle">
                <a:fillToRect l="50000" t="50000" r="50000" b="50000"/>
              </a:path>
              <a:tileRec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4-Point Star 11" descr="star">
              <a:extLst>
                <a:ext uri="{FF2B5EF4-FFF2-40B4-BE49-F238E27FC236}">
                  <a16:creationId xmlns:a16="http://schemas.microsoft.com/office/drawing/2014/main" id="{E3AA2957-CED8-1B40-8D00-2E33F75F66ED}"/>
                </a:ext>
              </a:extLst>
            </p:cNvPr>
            <p:cNvSpPr/>
            <p:nvPr/>
          </p:nvSpPr>
          <p:spPr>
            <a:xfrm flipH="1">
              <a:off x="7069413" y="3886148"/>
              <a:ext cx="452707" cy="565528"/>
            </a:xfrm>
            <a:prstGeom prst="star4">
              <a:avLst/>
            </a:prstGeom>
            <a:gradFill flip="none" rotWithShape="1">
              <a:gsLst>
                <a:gs pos="0">
                  <a:srgbClr val="FFC000"/>
                </a:gs>
                <a:gs pos="100000">
                  <a:srgbClr val="FFFF00"/>
                </a:gs>
              </a:gsLst>
              <a:path path="circle">
                <a:fillToRect l="50000" t="50000" r="50000" b="50000"/>
              </a:path>
              <a:tileRec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4-Point Star 12" descr="star">
              <a:extLst>
                <a:ext uri="{FF2B5EF4-FFF2-40B4-BE49-F238E27FC236}">
                  <a16:creationId xmlns:a16="http://schemas.microsoft.com/office/drawing/2014/main" id="{49FA630A-B548-BB41-8658-C7E18191DAF5}"/>
                </a:ext>
              </a:extLst>
            </p:cNvPr>
            <p:cNvSpPr/>
            <p:nvPr/>
          </p:nvSpPr>
          <p:spPr>
            <a:xfrm>
              <a:off x="3305409" y="5666924"/>
              <a:ext cx="577336" cy="565528"/>
            </a:xfrm>
            <a:prstGeom prst="star4">
              <a:avLst/>
            </a:prstGeom>
            <a:gradFill flip="none" rotWithShape="1">
              <a:gsLst>
                <a:gs pos="0">
                  <a:srgbClr val="FFC000"/>
                </a:gs>
                <a:gs pos="100000">
                  <a:srgbClr val="FFFF00"/>
                </a:gs>
              </a:gsLst>
              <a:path path="circle">
                <a:fillToRect l="50000" t="50000" r="50000" b="50000"/>
              </a:path>
              <a:tileRec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high-five">
              <a:extLst>
                <a:ext uri="{FF2B5EF4-FFF2-40B4-BE49-F238E27FC236}">
                  <a16:creationId xmlns:a16="http://schemas.microsoft.com/office/drawing/2014/main" id="{76F55750-E860-D249-9166-6F8B51863029}"/>
                </a:ext>
              </a:extLst>
            </p:cNvPr>
            <p:cNvPicPr>
              <a:picLocks noChangeAspect="1"/>
            </p:cNvPicPr>
            <p:nvPr/>
          </p:nvPicPr>
          <p:blipFill>
            <a:blip r:embed="rId6"/>
            <a:stretch>
              <a:fillRect/>
            </a:stretch>
          </p:blipFill>
          <p:spPr>
            <a:xfrm>
              <a:off x="8439870" y="1304564"/>
              <a:ext cx="1766217" cy="1766217"/>
            </a:xfrm>
            <a:prstGeom prst="rect">
              <a:avLst/>
            </a:prstGeom>
          </p:spPr>
        </p:pic>
        <p:sp>
          <p:nvSpPr>
            <p:cNvPr id="14" name="Rectangle 13" descr="&quot;&quot;">
              <a:extLst>
                <a:ext uri="{FF2B5EF4-FFF2-40B4-BE49-F238E27FC236}">
                  <a16:creationId xmlns:a16="http://schemas.microsoft.com/office/drawing/2014/main" id="{E9F0818A-A420-8F4B-A654-0269A85513E6}"/>
                </a:ext>
              </a:extLst>
            </p:cNvPr>
            <p:cNvSpPr/>
            <p:nvPr/>
          </p:nvSpPr>
          <p:spPr>
            <a:xfrm>
              <a:off x="3807855" y="4426303"/>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descr="&quot;&quot;">
              <a:extLst>
                <a:ext uri="{FF2B5EF4-FFF2-40B4-BE49-F238E27FC236}">
                  <a16:creationId xmlns:a16="http://schemas.microsoft.com/office/drawing/2014/main" id="{D489FDDE-F95F-5240-AA14-E9E332842F01}"/>
                </a:ext>
              </a:extLst>
            </p:cNvPr>
            <p:cNvSpPr/>
            <p:nvPr/>
          </p:nvSpPr>
          <p:spPr>
            <a:xfrm rot="5400000">
              <a:off x="4097133" y="4392788"/>
              <a:ext cx="230709" cy="304154"/>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riangle 15" descr="&quot;&quot;">
              <a:extLst>
                <a:ext uri="{FF2B5EF4-FFF2-40B4-BE49-F238E27FC236}">
                  <a16:creationId xmlns:a16="http://schemas.microsoft.com/office/drawing/2014/main" id="{878E1AB5-DC09-C44B-9789-FB2CC98CE04F}"/>
                </a:ext>
              </a:extLst>
            </p:cNvPr>
            <p:cNvSpPr/>
            <p:nvPr/>
          </p:nvSpPr>
          <p:spPr>
            <a:xfrm rot="16200000">
              <a:off x="3545739" y="4393531"/>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riangle 16" descr="&quot;&quot;">
              <a:extLst>
                <a:ext uri="{FF2B5EF4-FFF2-40B4-BE49-F238E27FC236}">
                  <a16:creationId xmlns:a16="http://schemas.microsoft.com/office/drawing/2014/main" id="{DD8E2700-93F5-E345-8028-547A805DBD3E}"/>
                </a:ext>
              </a:extLst>
            </p:cNvPr>
            <p:cNvSpPr/>
            <p:nvPr/>
          </p:nvSpPr>
          <p:spPr>
            <a:xfrm>
              <a:off x="3805283" y="4185960"/>
              <a:ext cx="253884" cy="241278"/>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18" name="Triangle 17" descr="&quot;&quot;">
              <a:extLst>
                <a:ext uri="{FF2B5EF4-FFF2-40B4-BE49-F238E27FC236}">
                  <a16:creationId xmlns:a16="http://schemas.microsoft.com/office/drawing/2014/main" id="{5082556B-0A81-6447-9E65-740B6CF95A7C}"/>
                </a:ext>
              </a:extLst>
            </p:cNvPr>
            <p:cNvSpPr/>
            <p:nvPr/>
          </p:nvSpPr>
          <p:spPr>
            <a:xfrm rot="10800000">
              <a:off x="3806479" y="4655769"/>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descr="&quot;&quot;">
              <a:extLst>
                <a:ext uri="{FF2B5EF4-FFF2-40B4-BE49-F238E27FC236}">
                  <a16:creationId xmlns:a16="http://schemas.microsoft.com/office/drawing/2014/main" id="{61C6C448-7102-AF44-B74C-9F7B6175BC31}"/>
                </a:ext>
              </a:extLst>
            </p:cNvPr>
            <p:cNvSpPr/>
            <p:nvPr/>
          </p:nvSpPr>
          <p:spPr>
            <a:xfrm>
              <a:off x="4269768" y="5981724"/>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iangle 19" descr="&quot;&quot;">
              <a:extLst>
                <a:ext uri="{FF2B5EF4-FFF2-40B4-BE49-F238E27FC236}">
                  <a16:creationId xmlns:a16="http://schemas.microsoft.com/office/drawing/2014/main" id="{4F31ECB9-1B57-994E-A1D9-0592ECF9184E}"/>
                </a:ext>
              </a:extLst>
            </p:cNvPr>
            <p:cNvSpPr/>
            <p:nvPr/>
          </p:nvSpPr>
          <p:spPr>
            <a:xfrm rot="5400000">
              <a:off x="4559046" y="5948209"/>
              <a:ext cx="230709" cy="304154"/>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riangle 20" descr="&quot;&quot;">
              <a:extLst>
                <a:ext uri="{FF2B5EF4-FFF2-40B4-BE49-F238E27FC236}">
                  <a16:creationId xmlns:a16="http://schemas.microsoft.com/office/drawing/2014/main" id="{B96C6CDF-C8F2-6D45-87A6-2EBB464143E9}"/>
                </a:ext>
              </a:extLst>
            </p:cNvPr>
            <p:cNvSpPr/>
            <p:nvPr/>
          </p:nvSpPr>
          <p:spPr>
            <a:xfrm rot="16200000">
              <a:off x="4007652" y="5948952"/>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iangle 21" descr="&quot;&quot;">
              <a:extLst>
                <a:ext uri="{FF2B5EF4-FFF2-40B4-BE49-F238E27FC236}">
                  <a16:creationId xmlns:a16="http://schemas.microsoft.com/office/drawing/2014/main" id="{AB93AEBF-7CED-1742-98F7-4FFFB2036246}"/>
                </a:ext>
              </a:extLst>
            </p:cNvPr>
            <p:cNvSpPr/>
            <p:nvPr/>
          </p:nvSpPr>
          <p:spPr>
            <a:xfrm>
              <a:off x="4267196" y="5741381"/>
              <a:ext cx="253884" cy="241278"/>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23" name="Triangle 22" descr="&quot;&quot;">
              <a:extLst>
                <a:ext uri="{FF2B5EF4-FFF2-40B4-BE49-F238E27FC236}">
                  <a16:creationId xmlns:a16="http://schemas.microsoft.com/office/drawing/2014/main" id="{1F31FADD-7E10-C749-97CF-00F5EE16A9C1}"/>
                </a:ext>
              </a:extLst>
            </p:cNvPr>
            <p:cNvSpPr/>
            <p:nvPr/>
          </p:nvSpPr>
          <p:spPr>
            <a:xfrm rot="10800000">
              <a:off x="4268392" y="6211190"/>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descr="&quot;&quot;">
              <a:extLst>
                <a:ext uri="{FF2B5EF4-FFF2-40B4-BE49-F238E27FC236}">
                  <a16:creationId xmlns:a16="http://schemas.microsoft.com/office/drawing/2014/main" id="{E8EA2CA4-EB8B-DF40-B6E0-C0B9AEAD53F2}"/>
                </a:ext>
              </a:extLst>
            </p:cNvPr>
            <p:cNvSpPr/>
            <p:nvPr/>
          </p:nvSpPr>
          <p:spPr>
            <a:xfrm>
              <a:off x="7174794" y="4672971"/>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iangle 25" descr="&quot;&quot;">
              <a:extLst>
                <a:ext uri="{FF2B5EF4-FFF2-40B4-BE49-F238E27FC236}">
                  <a16:creationId xmlns:a16="http://schemas.microsoft.com/office/drawing/2014/main" id="{AE7766CE-33AB-DB48-BF8A-508EFD9605C6}"/>
                </a:ext>
              </a:extLst>
            </p:cNvPr>
            <p:cNvSpPr/>
            <p:nvPr/>
          </p:nvSpPr>
          <p:spPr>
            <a:xfrm rot="16200000">
              <a:off x="6912678" y="4640199"/>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descr="&quot;&quot;">
              <a:extLst>
                <a:ext uri="{FF2B5EF4-FFF2-40B4-BE49-F238E27FC236}">
                  <a16:creationId xmlns:a16="http://schemas.microsoft.com/office/drawing/2014/main" id="{E8091CA0-486F-CB47-96CD-102A7B1A01EF}"/>
                </a:ext>
              </a:extLst>
            </p:cNvPr>
            <p:cNvSpPr/>
            <p:nvPr/>
          </p:nvSpPr>
          <p:spPr>
            <a:xfrm>
              <a:off x="7174794" y="5417689"/>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riangle 30" descr="&quot;&quot;">
              <a:extLst>
                <a:ext uri="{FF2B5EF4-FFF2-40B4-BE49-F238E27FC236}">
                  <a16:creationId xmlns:a16="http://schemas.microsoft.com/office/drawing/2014/main" id="{CD9C3C0D-576A-9043-A3DF-07C4B4ECEB28}"/>
                </a:ext>
              </a:extLst>
            </p:cNvPr>
            <p:cNvSpPr/>
            <p:nvPr/>
          </p:nvSpPr>
          <p:spPr>
            <a:xfrm rot="16200000">
              <a:off x="6912677" y="5375490"/>
              <a:ext cx="230709" cy="30415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riangle 31" descr="&quot;&quot;">
              <a:extLst>
                <a:ext uri="{FF2B5EF4-FFF2-40B4-BE49-F238E27FC236}">
                  <a16:creationId xmlns:a16="http://schemas.microsoft.com/office/drawing/2014/main" id="{2858709F-D55B-DE48-AE5A-01E7C25F04A7}"/>
                </a:ext>
              </a:extLst>
            </p:cNvPr>
            <p:cNvSpPr/>
            <p:nvPr/>
          </p:nvSpPr>
          <p:spPr>
            <a:xfrm>
              <a:off x="7172222" y="5177346"/>
              <a:ext cx="253884" cy="241278"/>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0" dirty="0">
                <a:solidFill>
                  <a:schemeClr val="tx2">
                    <a:lumMod val="75000"/>
                    <a:lumOff val="25000"/>
                  </a:schemeClr>
                </a:solidFill>
                <a:latin typeface="Calibri" charset="0"/>
                <a:ea typeface="Calibri" charset="0"/>
                <a:cs typeface="Calibri" charset="0"/>
              </a:endParaRPr>
            </a:p>
          </p:txBody>
        </p:sp>
        <p:sp>
          <p:nvSpPr>
            <p:cNvPr id="34" name="Rectangle 33" descr="&quot;&quot;">
              <a:extLst>
                <a:ext uri="{FF2B5EF4-FFF2-40B4-BE49-F238E27FC236}">
                  <a16:creationId xmlns:a16="http://schemas.microsoft.com/office/drawing/2014/main" id="{BD044F21-4844-5744-BE3A-181B97104273}"/>
                </a:ext>
              </a:extLst>
            </p:cNvPr>
            <p:cNvSpPr/>
            <p:nvPr/>
          </p:nvSpPr>
          <p:spPr>
            <a:xfrm>
              <a:off x="7184221" y="6058712"/>
              <a:ext cx="255953" cy="230709"/>
            </a:xfrm>
            <a:prstGeom prst="rect">
              <a:avLst/>
            </a:prstGeom>
            <a:gradFill flip="none" rotWithShape="1">
              <a:gsLst>
                <a:gs pos="62000">
                  <a:srgbClr val="FFC000"/>
                </a:gs>
                <a:gs pos="0">
                  <a:schemeClr val="accent5">
                    <a:lumMod val="7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riangle 37" descr="&quot;&quot;">
              <a:extLst>
                <a:ext uri="{FF2B5EF4-FFF2-40B4-BE49-F238E27FC236}">
                  <a16:creationId xmlns:a16="http://schemas.microsoft.com/office/drawing/2014/main" id="{FE211EE9-3AC7-5746-AEAB-32A6DA03C8D4}"/>
                </a:ext>
              </a:extLst>
            </p:cNvPr>
            <p:cNvSpPr/>
            <p:nvPr/>
          </p:nvSpPr>
          <p:spPr>
            <a:xfrm rot="10800000">
              <a:off x="7182845" y="6288178"/>
              <a:ext cx="253413" cy="258535"/>
            </a:xfrm>
            <a:prstGeom prst="triangle">
              <a:avLst/>
            </a:prstGeom>
            <a:gradFill>
              <a:gsLst>
                <a:gs pos="0">
                  <a:srgbClr val="FFFF00"/>
                </a:gs>
                <a:gs pos="100000">
                  <a:srgbClr val="FFC00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AC1BE54E-E28F-904E-AC13-EEB250AE54FE}"/>
                </a:ext>
              </a:extLst>
            </p:cNvPr>
            <p:cNvSpPr/>
            <p:nvPr/>
          </p:nvSpPr>
          <p:spPr>
            <a:xfrm>
              <a:off x="4380322" y="2075468"/>
              <a:ext cx="904973" cy="405353"/>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8B741026-956D-D847-A370-53C8A17FA7AE}"/>
                </a:ext>
              </a:extLst>
            </p:cNvPr>
            <p:cNvSpPr/>
            <p:nvPr/>
          </p:nvSpPr>
          <p:spPr>
            <a:xfrm>
              <a:off x="7153373" y="2075468"/>
              <a:ext cx="904973" cy="405353"/>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EE1B44F3-B70F-2847-A1DC-B78A50E6F955}"/>
                </a:ext>
              </a:extLst>
            </p:cNvPr>
            <p:cNvSpPr/>
            <p:nvPr/>
          </p:nvSpPr>
          <p:spPr>
            <a:xfrm>
              <a:off x="1828800" y="4925505"/>
              <a:ext cx="904973" cy="405353"/>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7D876161-C0B7-E045-96DA-F1F2A2C636F3}"/>
                </a:ext>
              </a:extLst>
            </p:cNvPr>
            <p:cNvSpPr/>
            <p:nvPr/>
          </p:nvSpPr>
          <p:spPr>
            <a:xfrm>
              <a:off x="5327715" y="4925505"/>
              <a:ext cx="904973" cy="405353"/>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9" hidden="1">
            <a:extLst>
              <a:ext uri="{FF2B5EF4-FFF2-40B4-BE49-F238E27FC236}">
                <a16:creationId xmlns:a16="http://schemas.microsoft.com/office/drawing/2014/main" id="{588C15F9-EF4D-44C8-B5BE-D13954552B74}"/>
              </a:ext>
            </a:extLst>
          </p:cNvPr>
          <p:cNvSpPr>
            <a:spLocks noGrp="1"/>
          </p:cNvSpPr>
          <p:nvPr>
            <p:ph type="title" idx="4294967295"/>
          </p:nvPr>
        </p:nvSpPr>
        <p:spPr>
          <a:xfrm>
            <a:off x="0" y="274638"/>
            <a:ext cx="10972800" cy="1143000"/>
          </a:xfrm>
        </p:spPr>
        <p:txBody>
          <a:bodyPr/>
          <a:lstStyle/>
          <a:p>
            <a:r>
              <a:rPr lang="en-US" dirty="0"/>
              <a:t>Using the STAR with resumes</a:t>
            </a:r>
          </a:p>
        </p:txBody>
      </p:sp>
    </p:spTree>
    <p:extLst>
      <p:ext uri="{BB962C8B-B14F-4D97-AF65-F5344CB8AC3E}">
        <p14:creationId xmlns:p14="http://schemas.microsoft.com/office/powerpoint/2010/main" val="2017976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133727"/>
            <a:ext cx="5638800" cy="1362075"/>
          </a:xfrm>
        </p:spPr>
        <p:txBody>
          <a:bodyPr/>
          <a:lstStyle/>
          <a:p>
            <a:r>
              <a:rPr lang="en-US" dirty="0"/>
              <a:t>Questions?</a:t>
            </a:r>
          </a:p>
        </p:txBody>
      </p:sp>
    </p:spTree>
    <p:extLst>
      <p:ext uri="{BB962C8B-B14F-4D97-AF65-F5344CB8AC3E}">
        <p14:creationId xmlns:p14="http://schemas.microsoft.com/office/powerpoint/2010/main" val="277698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3133727"/>
            <a:ext cx="5638800" cy="1362075"/>
          </a:xfrm>
        </p:spPr>
        <p:txBody>
          <a:bodyPr/>
          <a:lstStyle/>
          <a:p>
            <a:r>
              <a:rPr lang="en-US" dirty="0"/>
              <a:t>Extra Slides</a:t>
            </a:r>
          </a:p>
        </p:txBody>
      </p:sp>
    </p:spTree>
    <p:extLst>
      <p:ext uri="{BB962C8B-B14F-4D97-AF65-F5344CB8AC3E}">
        <p14:creationId xmlns:p14="http://schemas.microsoft.com/office/powerpoint/2010/main" val="2407731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65837" y="0"/>
            <a:ext cx="5260326" cy="6858000"/>
          </a:xfrm>
          <a:prstGeom prst="rect">
            <a:avLst/>
          </a:prstGeom>
        </p:spPr>
      </p:pic>
      <p:sp>
        <p:nvSpPr>
          <p:cNvPr id="3" name="Title 2" hidden="1">
            <a:extLst>
              <a:ext uri="{FF2B5EF4-FFF2-40B4-BE49-F238E27FC236}">
                <a16:creationId xmlns:a16="http://schemas.microsoft.com/office/drawing/2014/main" id="{251ECF18-1359-44C0-8C4D-2DF4D3C114F3}"/>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290854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32149" y="0"/>
            <a:ext cx="5327702" cy="6858000"/>
          </a:xfrm>
          <a:prstGeom prst="rect">
            <a:avLst/>
          </a:prstGeom>
        </p:spPr>
      </p:pic>
      <p:sp>
        <p:nvSpPr>
          <p:cNvPr id="3" name="Title 2" hidden="1">
            <a:extLst>
              <a:ext uri="{FF2B5EF4-FFF2-40B4-BE49-F238E27FC236}">
                <a16:creationId xmlns:a16="http://schemas.microsoft.com/office/drawing/2014/main" id="{F2BC9AE4-4293-4E29-992F-D3FD5801EC87}"/>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485608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20E9D0-BDFF-441D-8C42-66684CE5AC55}"/>
              </a:ext>
            </a:extLst>
          </p:cNvPr>
          <p:cNvSpPr>
            <a:spLocks noGrp="1"/>
          </p:cNvSpPr>
          <p:nvPr>
            <p:ph type="title"/>
          </p:nvPr>
        </p:nvSpPr>
        <p:spPr/>
        <p:txBody>
          <a:bodyPr/>
          <a:lstStyle/>
          <a:p>
            <a:r>
              <a:rPr lang="en-US" dirty="0"/>
              <a:t>Building Your Online Resume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6</a:t>
            </a:fld>
            <a:endParaRPr lang="en-US" dirty="0"/>
          </a:p>
        </p:txBody>
      </p:sp>
      <p:sp>
        <p:nvSpPr>
          <p:cNvPr id="15" name="Content Placeholder 8"/>
          <p:cNvSpPr>
            <a:spLocks noGrp="1"/>
          </p:cNvSpPr>
          <p:nvPr>
            <p:ph idx="4294967295"/>
          </p:nvPr>
        </p:nvSpPr>
        <p:spPr>
          <a:xfrm>
            <a:off x="0" y="1219200"/>
            <a:ext cx="4648200" cy="4038600"/>
          </a:xfrm>
        </p:spPr>
        <p:txBody>
          <a:bodyPr/>
          <a:lstStyle/>
          <a:p>
            <a:pPr marL="0" indent="0">
              <a:lnSpc>
                <a:spcPct val="150000"/>
              </a:lnSpc>
              <a:buNone/>
            </a:pPr>
            <a:r>
              <a:rPr lang="en-US" dirty="0">
                <a:solidFill>
                  <a:schemeClr val="accent4">
                    <a:lumMod val="50000"/>
                  </a:schemeClr>
                </a:solidFill>
              </a:rPr>
              <a:t>Hiring Eligibility</a:t>
            </a:r>
          </a:p>
          <a:p>
            <a:pPr lvl="1">
              <a:lnSpc>
                <a:spcPct val="150000"/>
              </a:lnSpc>
              <a:buFont typeface="Courier New" panose="02070309020205020404" pitchFamily="49" charset="0"/>
              <a:buChar char="o"/>
            </a:pPr>
            <a:r>
              <a:rPr lang="en-US" dirty="0">
                <a:solidFill>
                  <a:schemeClr val="accent4">
                    <a:lumMod val="50000"/>
                  </a:schemeClr>
                </a:solidFill>
              </a:rPr>
              <a:t>Citizenship-Only US or Naturalized citizens</a:t>
            </a:r>
          </a:p>
          <a:p>
            <a:pPr lvl="1">
              <a:lnSpc>
                <a:spcPct val="150000"/>
              </a:lnSpc>
              <a:buFont typeface="Courier New" panose="02070309020205020404" pitchFamily="49" charset="0"/>
              <a:buChar char="o"/>
            </a:pPr>
            <a:r>
              <a:rPr lang="en-US" dirty="0">
                <a:solidFill>
                  <a:schemeClr val="accent4">
                    <a:lumMod val="50000"/>
                  </a:schemeClr>
                </a:solidFill>
              </a:rPr>
              <a:t>Selective Service Status-Males are required by law to register</a:t>
            </a:r>
          </a:p>
          <a:p>
            <a:pPr lvl="1">
              <a:lnSpc>
                <a:spcPct val="150000"/>
              </a:lnSpc>
              <a:buFont typeface="Courier New" panose="02070309020205020404" pitchFamily="49" charset="0"/>
              <a:buChar char="o"/>
            </a:pPr>
            <a:r>
              <a:rPr lang="en-US" dirty="0">
                <a:solidFill>
                  <a:schemeClr val="accent4">
                    <a:lumMod val="50000"/>
                  </a:schemeClr>
                </a:solidFill>
              </a:rPr>
              <a:t>Veterans’ Status</a:t>
            </a:r>
          </a:p>
          <a:p>
            <a:pPr lvl="1">
              <a:lnSpc>
                <a:spcPct val="150000"/>
              </a:lnSpc>
              <a:buFont typeface="Courier New" panose="02070309020205020404" pitchFamily="49" charset="0"/>
              <a:buChar char="o"/>
            </a:pPr>
            <a:r>
              <a:rPr lang="en-US" dirty="0">
                <a:solidFill>
                  <a:schemeClr val="accent4">
                    <a:lumMod val="50000"/>
                  </a:schemeClr>
                </a:solidFill>
              </a:rPr>
              <a:t>Federal Status</a:t>
            </a:r>
          </a:p>
          <a:p>
            <a:pPr lvl="1">
              <a:lnSpc>
                <a:spcPct val="150000"/>
              </a:lnSpc>
              <a:buFont typeface="Courier New" panose="02070309020205020404" pitchFamily="49" charset="0"/>
              <a:buChar char="o"/>
            </a:pPr>
            <a:r>
              <a:rPr lang="en-US" sz="1800" dirty="0">
                <a:solidFill>
                  <a:schemeClr val="accent4">
                    <a:lumMod val="50000"/>
                  </a:schemeClr>
                </a:solidFill>
              </a:rPr>
              <a:t>Special Hiring Options</a:t>
            </a: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11" name="Picture 10" descr="hiring eligibility"/>
          <p:cNvPicPr/>
          <p:nvPr/>
        </p:nvPicPr>
        <p:blipFill rotWithShape="1">
          <a:blip r:embed="rId3"/>
          <a:srcRect l="30641" t="19829" r="32051" b="8603"/>
          <a:stretch/>
        </p:blipFill>
        <p:spPr bwMode="auto">
          <a:xfrm>
            <a:off x="6438900" y="1524001"/>
            <a:ext cx="3581400" cy="3581401"/>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2" name="TextBox 11"/>
          <p:cNvSpPr txBox="1"/>
          <p:nvPr/>
        </p:nvSpPr>
        <p:spPr>
          <a:xfrm>
            <a:off x="1600200" y="5486400"/>
            <a:ext cx="8991600" cy="338554"/>
          </a:xfrm>
          <a:prstGeom prst="rect">
            <a:avLst/>
          </a:prstGeom>
          <a:noFill/>
        </p:spPr>
        <p:txBody>
          <a:bodyPr wrap="square" rtlCol="0">
            <a:spAutoFit/>
          </a:bodyPr>
          <a:lstStyle/>
          <a:p>
            <a:pPr marL="173038" lvl="1" indent="-173038" algn="ctr">
              <a:buClr>
                <a:schemeClr val="accent4">
                  <a:lumMod val="50000"/>
                </a:schemeClr>
              </a:buClr>
            </a:pPr>
            <a:r>
              <a:rPr lang="en-US" sz="1600" dirty="0">
                <a:solidFill>
                  <a:srgbClr val="0070C0"/>
                </a:solidFill>
              </a:rPr>
              <a:t>Competitive vs. Non-competitive Eligibility</a:t>
            </a:r>
          </a:p>
        </p:txBody>
      </p:sp>
      <p:pic>
        <p:nvPicPr>
          <p:cNvPr id="8" name="Picture 7" descr="&quot;&quot;">
            <a:extLst>
              <a:ext uri="{FF2B5EF4-FFF2-40B4-BE49-F238E27FC236}">
                <a16:creationId xmlns:a16="http://schemas.microsoft.com/office/drawing/2014/main" id="{D0929BD8-5A0B-46F5-BE67-709C037FC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CFA2A2E5-4E25-42A6-A6EC-AF460BA40038}"/>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6</a:t>
            </a:fld>
            <a:endParaRPr lang="en-US" dirty="0">
              <a:solidFill>
                <a:srgbClr val="FFFFFF"/>
              </a:solidFill>
            </a:endParaRPr>
          </a:p>
        </p:txBody>
      </p:sp>
    </p:spTree>
    <p:extLst>
      <p:ext uri="{BB962C8B-B14F-4D97-AF65-F5344CB8AC3E}">
        <p14:creationId xmlns:p14="http://schemas.microsoft.com/office/powerpoint/2010/main" val="2955012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84927" y="0"/>
            <a:ext cx="5222147" cy="6858000"/>
          </a:xfrm>
          <a:prstGeom prst="rect">
            <a:avLst/>
          </a:prstGeom>
        </p:spPr>
      </p:pic>
      <p:sp>
        <p:nvSpPr>
          <p:cNvPr id="3" name="Title 2" hidden="1">
            <a:extLst>
              <a:ext uri="{FF2B5EF4-FFF2-40B4-BE49-F238E27FC236}">
                <a16:creationId xmlns:a16="http://schemas.microsoft.com/office/drawing/2014/main" id="{47F13A90-E3E4-47A6-8C54-4E84E5ED2F57}"/>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950521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500569" y="0"/>
            <a:ext cx="5190862" cy="6858000"/>
          </a:xfrm>
          <a:prstGeom prst="rect">
            <a:avLst/>
          </a:prstGeom>
        </p:spPr>
      </p:pic>
      <p:sp>
        <p:nvSpPr>
          <p:cNvPr id="3" name="Title 2" hidden="1">
            <a:extLst>
              <a:ext uri="{FF2B5EF4-FFF2-40B4-BE49-F238E27FC236}">
                <a16:creationId xmlns:a16="http://schemas.microsoft.com/office/drawing/2014/main" id="{B5EDB9F2-A9D6-4549-9C67-B118BE549BFA}"/>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104054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65102" y="0"/>
            <a:ext cx="5261796" cy="6858000"/>
          </a:xfrm>
          <a:prstGeom prst="rect">
            <a:avLst/>
          </a:prstGeom>
        </p:spPr>
      </p:pic>
      <p:sp>
        <p:nvSpPr>
          <p:cNvPr id="3" name="Title 2" hidden="1">
            <a:extLst>
              <a:ext uri="{FF2B5EF4-FFF2-40B4-BE49-F238E27FC236}">
                <a16:creationId xmlns:a16="http://schemas.microsoft.com/office/drawing/2014/main" id="{B2331B96-EDEC-4B7D-BB0C-DBD09C61CA94}"/>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4174126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42114" y="0"/>
            <a:ext cx="5307773" cy="6858000"/>
          </a:xfrm>
          <a:prstGeom prst="rect">
            <a:avLst/>
          </a:prstGeom>
        </p:spPr>
      </p:pic>
      <p:sp>
        <p:nvSpPr>
          <p:cNvPr id="3" name="Title 2" hidden="1">
            <a:extLst>
              <a:ext uri="{FF2B5EF4-FFF2-40B4-BE49-F238E27FC236}">
                <a16:creationId xmlns:a16="http://schemas.microsoft.com/office/drawing/2014/main" id="{187B4664-B619-41C1-92D5-E23381FE9024}"/>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092628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71373" y="0"/>
            <a:ext cx="5249254" cy="6858000"/>
          </a:xfrm>
          <a:prstGeom prst="rect">
            <a:avLst/>
          </a:prstGeom>
        </p:spPr>
      </p:pic>
      <p:sp>
        <p:nvSpPr>
          <p:cNvPr id="3" name="Title 2" hidden="1">
            <a:extLst>
              <a:ext uri="{FF2B5EF4-FFF2-40B4-BE49-F238E27FC236}">
                <a16:creationId xmlns:a16="http://schemas.microsoft.com/office/drawing/2014/main" id="{14B96D1F-6A0C-43D5-A0A7-27A4ABD41886}"/>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713049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30056" y="0"/>
            <a:ext cx="5331889" cy="6858000"/>
          </a:xfrm>
          <a:prstGeom prst="rect">
            <a:avLst/>
          </a:prstGeom>
        </p:spPr>
      </p:pic>
      <p:sp>
        <p:nvSpPr>
          <p:cNvPr id="3" name="Title 2" hidden="1">
            <a:extLst>
              <a:ext uri="{FF2B5EF4-FFF2-40B4-BE49-F238E27FC236}">
                <a16:creationId xmlns:a16="http://schemas.microsoft.com/office/drawing/2014/main" id="{B9980676-ADE5-4E59-8520-00D0ED436212}"/>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1751427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56594" y="0"/>
            <a:ext cx="5278813" cy="6858000"/>
          </a:xfrm>
          <a:prstGeom prst="rect">
            <a:avLst/>
          </a:prstGeom>
        </p:spPr>
      </p:pic>
      <p:sp>
        <p:nvSpPr>
          <p:cNvPr id="3" name="Title 2" hidden="1">
            <a:extLst>
              <a:ext uri="{FF2B5EF4-FFF2-40B4-BE49-F238E27FC236}">
                <a16:creationId xmlns:a16="http://schemas.microsoft.com/office/drawing/2014/main" id="{6C6156A0-2DD2-4247-9AC7-AC3E2D2369C1}"/>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869831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27233" y="0"/>
            <a:ext cx="5337534" cy="6858000"/>
          </a:xfrm>
          <a:prstGeom prst="rect">
            <a:avLst/>
          </a:prstGeom>
        </p:spPr>
      </p:pic>
      <p:sp>
        <p:nvSpPr>
          <p:cNvPr id="3" name="Title 2" hidden="1">
            <a:extLst>
              <a:ext uri="{FF2B5EF4-FFF2-40B4-BE49-F238E27FC236}">
                <a16:creationId xmlns:a16="http://schemas.microsoft.com/office/drawing/2014/main" id="{15956A1F-F485-4FB4-8C8C-B5A16886390D}"/>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2367489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15607" y="0"/>
            <a:ext cx="5360786" cy="6858000"/>
          </a:xfrm>
          <a:prstGeom prst="rect">
            <a:avLst/>
          </a:prstGeom>
        </p:spPr>
      </p:pic>
      <p:sp>
        <p:nvSpPr>
          <p:cNvPr id="3" name="Title 2" hidden="1">
            <a:extLst>
              <a:ext uri="{FF2B5EF4-FFF2-40B4-BE49-F238E27FC236}">
                <a16:creationId xmlns:a16="http://schemas.microsoft.com/office/drawing/2014/main" id="{548A1EA9-BD95-4A6B-94C8-16D287B86F25}"/>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16315331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19168" y="0"/>
            <a:ext cx="5353665" cy="6858000"/>
          </a:xfrm>
          <a:prstGeom prst="rect">
            <a:avLst/>
          </a:prstGeom>
        </p:spPr>
      </p:pic>
      <p:sp>
        <p:nvSpPr>
          <p:cNvPr id="3" name="Title 2" hidden="1">
            <a:extLst>
              <a:ext uri="{FF2B5EF4-FFF2-40B4-BE49-F238E27FC236}">
                <a16:creationId xmlns:a16="http://schemas.microsoft.com/office/drawing/2014/main" id="{BBCB0531-A2E6-46A4-8DD9-FE4C59751865}"/>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70991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D9930D-D865-4F0E-8100-B0054CE4148F}"/>
              </a:ext>
            </a:extLst>
          </p:cNvPr>
          <p:cNvSpPr>
            <a:spLocks noGrp="1"/>
          </p:cNvSpPr>
          <p:nvPr>
            <p:ph type="title"/>
          </p:nvPr>
        </p:nvSpPr>
        <p:spPr/>
        <p:txBody>
          <a:bodyPr/>
          <a:lstStyle/>
          <a:p>
            <a:r>
              <a:rPr lang="en-US" dirty="0"/>
              <a:t>Building Your Online Resume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7</a:t>
            </a:fld>
            <a:endParaRPr lang="en-US" dirty="0"/>
          </a:p>
        </p:txBody>
      </p:sp>
      <p:sp>
        <p:nvSpPr>
          <p:cNvPr id="15" name="Content Placeholder 8"/>
          <p:cNvSpPr>
            <a:spLocks noGrp="1"/>
          </p:cNvSpPr>
          <p:nvPr>
            <p:ph idx="4294967295"/>
          </p:nvPr>
        </p:nvSpPr>
        <p:spPr>
          <a:xfrm>
            <a:off x="0" y="1219200"/>
            <a:ext cx="4419600" cy="4038600"/>
          </a:xfrm>
        </p:spPr>
        <p:txBody>
          <a:bodyPr/>
          <a:lstStyle/>
          <a:p>
            <a:pPr marL="0" indent="0">
              <a:lnSpc>
                <a:spcPct val="150000"/>
              </a:lnSpc>
              <a:buNone/>
            </a:pPr>
            <a:r>
              <a:rPr lang="en-US" dirty="0">
                <a:solidFill>
                  <a:schemeClr val="accent4">
                    <a:lumMod val="50000"/>
                  </a:schemeClr>
                </a:solidFill>
              </a:rPr>
              <a:t>Preferences</a:t>
            </a:r>
          </a:p>
          <a:p>
            <a:pPr lvl="1">
              <a:lnSpc>
                <a:spcPct val="150000"/>
              </a:lnSpc>
              <a:buFont typeface="Courier New" panose="02070309020205020404" pitchFamily="49" charset="0"/>
              <a:buChar char="o"/>
            </a:pPr>
            <a:r>
              <a:rPr lang="en-US" dirty="0">
                <a:solidFill>
                  <a:schemeClr val="accent4">
                    <a:lumMod val="50000"/>
                  </a:schemeClr>
                </a:solidFill>
              </a:rPr>
              <a:t>Travel</a:t>
            </a:r>
          </a:p>
          <a:p>
            <a:pPr lvl="1">
              <a:lnSpc>
                <a:spcPct val="150000"/>
              </a:lnSpc>
              <a:buFont typeface="Courier New" panose="02070309020205020404" pitchFamily="49" charset="0"/>
              <a:buChar char="o"/>
            </a:pPr>
            <a:r>
              <a:rPr lang="en-US" dirty="0">
                <a:solidFill>
                  <a:schemeClr val="accent4">
                    <a:lumMod val="50000"/>
                  </a:schemeClr>
                </a:solidFill>
              </a:rPr>
              <a:t>Type of Work</a:t>
            </a:r>
          </a:p>
          <a:p>
            <a:pPr lvl="1">
              <a:lnSpc>
                <a:spcPct val="150000"/>
              </a:lnSpc>
              <a:buFont typeface="Courier New" panose="02070309020205020404" pitchFamily="49" charset="0"/>
              <a:buChar char="o"/>
            </a:pPr>
            <a:r>
              <a:rPr lang="en-US" dirty="0">
                <a:solidFill>
                  <a:schemeClr val="accent4">
                    <a:lumMod val="50000"/>
                  </a:schemeClr>
                </a:solidFill>
              </a:rPr>
              <a:t>Type of Schedule</a:t>
            </a:r>
          </a:p>
          <a:p>
            <a:pPr lvl="1">
              <a:lnSpc>
                <a:spcPct val="150000"/>
              </a:lnSpc>
              <a:buFont typeface="Courier New" panose="02070309020205020404" pitchFamily="49" charset="0"/>
              <a:buChar char="o"/>
            </a:pPr>
            <a:r>
              <a:rPr lang="en-US" dirty="0">
                <a:solidFill>
                  <a:schemeClr val="accent4">
                    <a:lumMod val="50000"/>
                  </a:schemeClr>
                </a:solidFill>
              </a:rPr>
              <a:t>Work Location(s)</a:t>
            </a:r>
          </a:p>
          <a:p>
            <a:pPr marL="57150" indent="0">
              <a:lnSpc>
                <a:spcPct val="150000"/>
              </a:lnSpc>
              <a:buNone/>
            </a:pPr>
            <a:r>
              <a:rPr lang="en-US" sz="2200" dirty="0">
                <a:solidFill>
                  <a:schemeClr val="accent4">
                    <a:lumMod val="50000"/>
                  </a:schemeClr>
                </a:solidFill>
              </a:rPr>
              <a:t>Demographics</a:t>
            </a:r>
          </a:p>
          <a:p>
            <a:pPr marL="57150" indent="0">
              <a:lnSpc>
                <a:spcPct val="150000"/>
              </a:lnSpc>
              <a:buNone/>
            </a:pPr>
            <a:r>
              <a:rPr lang="en-US" sz="2200" dirty="0">
                <a:solidFill>
                  <a:schemeClr val="accent4">
                    <a:lumMod val="50000"/>
                  </a:schemeClr>
                </a:solidFill>
              </a:rPr>
              <a:t>Account Information</a:t>
            </a: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8" name="Picture 7" descr="Preferences"/>
          <p:cNvPicPr/>
          <p:nvPr/>
        </p:nvPicPr>
        <p:blipFill rotWithShape="1">
          <a:blip r:embed="rId3"/>
          <a:srcRect l="30641" t="19829" r="32051" b="8603"/>
          <a:stretch/>
        </p:blipFill>
        <p:spPr bwMode="auto">
          <a:xfrm>
            <a:off x="6324600" y="1295400"/>
            <a:ext cx="3474720" cy="38100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TextBox 8"/>
          <p:cNvSpPr txBox="1"/>
          <p:nvPr/>
        </p:nvSpPr>
        <p:spPr>
          <a:xfrm>
            <a:off x="1600200" y="5486400"/>
            <a:ext cx="8991600" cy="338554"/>
          </a:xfrm>
          <a:prstGeom prst="rect">
            <a:avLst/>
          </a:prstGeom>
          <a:noFill/>
        </p:spPr>
        <p:txBody>
          <a:bodyPr wrap="square" rtlCol="0">
            <a:spAutoFit/>
          </a:bodyPr>
          <a:lstStyle/>
          <a:p>
            <a:pPr marL="173038" lvl="1" indent="-173038" algn="ctr">
              <a:buClr>
                <a:schemeClr val="accent4">
                  <a:lumMod val="50000"/>
                </a:schemeClr>
              </a:buClr>
            </a:pPr>
            <a:r>
              <a:rPr lang="en-US" sz="1600" dirty="0">
                <a:solidFill>
                  <a:srgbClr val="0070C0"/>
                </a:solidFill>
              </a:rPr>
              <a:t>Increase the Relevance of Your Search</a:t>
            </a:r>
          </a:p>
        </p:txBody>
      </p:sp>
      <p:pic>
        <p:nvPicPr>
          <p:cNvPr id="10" name="Picture 9" descr="&quot;&quot;">
            <a:extLst>
              <a:ext uri="{FF2B5EF4-FFF2-40B4-BE49-F238E27FC236}">
                <a16:creationId xmlns:a16="http://schemas.microsoft.com/office/drawing/2014/main" id="{D30CF561-73DA-4B6B-85BB-21E981A19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11" name="Slide Number Placeholder 1">
            <a:extLst>
              <a:ext uri="{FF2B5EF4-FFF2-40B4-BE49-F238E27FC236}">
                <a16:creationId xmlns:a16="http://schemas.microsoft.com/office/drawing/2014/main" id="{19749D1F-8BEF-488B-AFF0-E83890E56189}"/>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7</a:t>
            </a:fld>
            <a:endParaRPr lang="en-US" dirty="0">
              <a:solidFill>
                <a:srgbClr val="FFFFFF"/>
              </a:solidFill>
            </a:endParaRPr>
          </a:p>
        </p:txBody>
      </p:sp>
    </p:spTree>
    <p:extLst>
      <p:ext uri="{BB962C8B-B14F-4D97-AF65-F5344CB8AC3E}">
        <p14:creationId xmlns:p14="http://schemas.microsoft.com/office/powerpoint/2010/main" val="719943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393030" y="0"/>
            <a:ext cx="5405940" cy="6858000"/>
          </a:xfrm>
          <a:prstGeom prst="rect">
            <a:avLst/>
          </a:prstGeom>
        </p:spPr>
      </p:pic>
      <p:sp>
        <p:nvSpPr>
          <p:cNvPr id="3" name="Title 2" hidden="1">
            <a:extLst>
              <a:ext uri="{FF2B5EF4-FFF2-40B4-BE49-F238E27FC236}">
                <a16:creationId xmlns:a16="http://schemas.microsoft.com/office/drawing/2014/main" id="{EFF96B53-DFEE-4518-8762-BE250CA7BAA8}"/>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973672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37032" y="0"/>
            <a:ext cx="5317936" cy="6858000"/>
          </a:xfrm>
          <a:prstGeom prst="rect">
            <a:avLst/>
          </a:prstGeom>
        </p:spPr>
      </p:pic>
      <p:sp>
        <p:nvSpPr>
          <p:cNvPr id="3" name="Title 2" hidden="1">
            <a:extLst>
              <a:ext uri="{FF2B5EF4-FFF2-40B4-BE49-F238E27FC236}">
                <a16:creationId xmlns:a16="http://schemas.microsoft.com/office/drawing/2014/main" id="{15DDAB21-C3E3-48FC-A865-13BC2F2BDF1A}"/>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11631577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17993" y="0"/>
            <a:ext cx="5356015" cy="6858000"/>
          </a:xfrm>
          <a:prstGeom prst="rect">
            <a:avLst/>
          </a:prstGeom>
        </p:spPr>
      </p:pic>
      <p:sp>
        <p:nvSpPr>
          <p:cNvPr id="3" name="Title 2" hidden="1">
            <a:extLst>
              <a:ext uri="{FF2B5EF4-FFF2-40B4-BE49-F238E27FC236}">
                <a16:creationId xmlns:a16="http://schemas.microsoft.com/office/drawing/2014/main" id="{67396368-1FAD-409B-B1C4-A695771F2254}"/>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761276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me example"/>
          <p:cNvPicPr>
            <a:picLocks noChangeAspect="1"/>
          </p:cNvPicPr>
          <p:nvPr/>
        </p:nvPicPr>
        <p:blipFill>
          <a:blip r:embed="rId2"/>
          <a:stretch>
            <a:fillRect/>
          </a:stretch>
        </p:blipFill>
        <p:spPr>
          <a:xfrm>
            <a:off x="3405703" y="0"/>
            <a:ext cx="5380595" cy="6858000"/>
          </a:xfrm>
          <a:prstGeom prst="rect">
            <a:avLst/>
          </a:prstGeom>
        </p:spPr>
      </p:pic>
      <p:sp>
        <p:nvSpPr>
          <p:cNvPr id="3" name="Title 2" hidden="1">
            <a:extLst>
              <a:ext uri="{FF2B5EF4-FFF2-40B4-BE49-F238E27FC236}">
                <a16:creationId xmlns:a16="http://schemas.microsoft.com/office/drawing/2014/main" id="{C8D1DFEE-6143-40E1-8474-161DBFBC6849}"/>
              </a:ext>
            </a:extLst>
          </p:cNvPr>
          <p:cNvSpPr>
            <a:spLocks noGrp="1"/>
          </p:cNvSpPr>
          <p:nvPr>
            <p:ph type="title" idx="4294967295"/>
          </p:nvPr>
        </p:nvSpPr>
        <p:spPr>
          <a:xfrm>
            <a:off x="0" y="274638"/>
            <a:ext cx="10972800" cy="1143000"/>
          </a:xfrm>
        </p:spPr>
        <p:txBody>
          <a:bodyPr/>
          <a:lstStyle/>
          <a:p>
            <a:r>
              <a:rPr lang="en-US" dirty="0"/>
              <a:t>Resume sample</a:t>
            </a:r>
          </a:p>
        </p:txBody>
      </p:sp>
    </p:spTree>
    <p:extLst>
      <p:ext uri="{BB962C8B-B14F-4D97-AF65-F5344CB8AC3E}">
        <p14:creationId xmlns:p14="http://schemas.microsoft.com/office/powerpoint/2010/main" val="300479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3685AC-B1C5-4AC1-904B-441A0C71E400}"/>
              </a:ext>
            </a:extLst>
          </p:cNvPr>
          <p:cNvSpPr>
            <a:spLocks noGrp="1"/>
          </p:cNvSpPr>
          <p:nvPr>
            <p:ph type="title"/>
          </p:nvPr>
        </p:nvSpPr>
        <p:spPr/>
        <p:txBody>
          <a:bodyPr/>
          <a:lstStyle/>
          <a:p>
            <a:r>
              <a:rPr lang="en-US" dirty="0"/>
              <a:t>Building your online resume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8</a:t>
            </a:fld>
            <a:endParaRPr lang="en-US" dirty="0"/>
          </a:p>
        </p:txBody>
      </p:sp>
      <p:sp>
        <p:nvSpPr>
          <p:cNvPr id="15" name="Content Placeholder 8"/>
          <p:cNvSpPr>
            <a:spLocks noGrp="1"/>
          </p:cNvSpPr>
          <p:nvPr>
            <p:ph idx="4294967295"/>
          </p:nvPr>
        </p:nvSpPr>
        <p:spPr>
          <a:xfrm>
            <a:off x="0" y="1219200"/>
            <a:ext cx="4419600" cy="2781300"/>
          </a:xfrm>
        </p:spPr>
        <p:txBody>
          <a:bodyPr/>
          <a:lstStyle/>
          <a:p>
            <a:pPr marL="0" indent="0">
              <a:lnSpc>
                <a:spcPct val="150000"/>
              </a:lnSpc>
              <a:buNone/>
            </a:pPr>
            <a:r>
              <a:rPr lang="en-US" dirty="0">
                <a:solidFill>
                  <a:schemeClr val="accent4">
                    <a:lumMod val="50000"/>
                  </a:schemeClr>
                </a:solidFill>
              </a:rPr>
              <a:t>Work Experience</a:t>
            </a:r>
            <a:endParaRPr lang="en-US" sz="1800" dirty="0">
              <a:solidFill>
                <a:schemeClr val="accent4">
                  <a:lumMod val="50000"/>
                </a:schemeClr>
              </a:solidFill>
            </a:endParaRPr>
          </a:p>
          <a:p>
            <a:pPr lvl="1">
              <a:lnSpc>
                <a:spcPct val="150000"/>
              </a:lnSpc>
              <a:buFont typeface="Courier New" panose="02070309020205020404" pitchFamily="49" charset="0"/>
              <a:buChar char="o"/>
            </a:pPr>
            <a:r>
              <a:rPr lang="en-US" sz="2400" dirty="0">
                <a:solidFill>
                  <a:schemeClr val="accent4">
                    <a:lumMod val="50000"/>
                  </a:schemeClr>
                </a:solidFill>
              </a:rPr>
              <a:t>Employer Information</a:t>
            </a:r>
          </a:p>
          <a:p>
            <a:pPr lvl="1">
              <a:lnSpc>
                <a:spcPct val="150000"/>
              </a:lnSpc>
              <a:buFont typeface="Courier New" panose="02070309020205020404" pitchFamily="49" charset="0"/>
              <a:buChar char="o"/>
            </a:pPr>
            <a:r>
              <a:rPr lang="en-US" sz="2400" dirty="0">
                <a:solidFill>
                  <a:schemeClr val="accent4">
                    <a:lumMod val="50000"/>
                  </a:schemeClr>
                </a:solidFill>
              </a:rPr>
              <a:t>Start/End Date-                          </a:t>
            </a:r>
            <a:r>
              <a:rPr lang="en-US" sz="1400" dirty="0">
                <a:solidFill>
                  <a:schemeClr val="accent4">
                    <a:lumMod val="50000"/>
                  </a:schemeClr>
                </a:solidFill>
              </a:rPr>
              <a:t>DD/MM/YYYY format</a:t>
            </a:r>
          </a:p>
          <a:p>
            <a:pPr lvl="1">
              <a:lnSpc>
                <a:spcPct val="150000"/>
              </a:lnSpc>
              <a:buFont typeface="Courier New" panose="02070309020205020404" pitchFamily="49" charset="0"/>
              <a:buChar char="o"/>
            </a:pPr>
            <a:r>
              <a:rPr lang="en-US" sz="2400" dirty="0">
                <a:solidFill>
                  <a:schemeClr val="accent4">
                    <a:lumMod val="50000"/>
                  </a:schemeClr>
                </a:solidFill>
              </a:rPr>
              <a:t>Average Hours-per week</a:t>
            </a:r>
          </a:p>
          <a:p>
            <a:pPr lvl="1">
              <a:lnSpc>
                <a:spcPct val="150000"/>
              </a:lnSpc>
              <a:buFont typeface="Courier New" panose="02070309020205020404" pitchFamily="49" charset="0"/>
              <a:buChar char="o"/>
            </a:pPr>
            <a:r>
              <a:rPr lang="en-US" sz="2400" dirty="0">
                <a:solidFill>
                  <a:schemeClr val="accent4">
                    <a:lumMod val="50000"/>
                  </a:schemeClr>
                </a:solidFill>
              </a:rPr>
              <a:t>Duties, Accomplishments and Related Skills</a:t>
            </a:r>
          </a:p>
          <a:p>
            <a:pPr>
              <a:lnSpc>
                <a:spcPct val="150000"/>
              </a:lnSpc>
            </a:pPr>
            <a:endParaRPr lang="en-US" dirty="0">
              <a:solidFill>
                <a:schemeClr val="accent4">
                  <a:lumMod val="50000"/>
                </a:schemeClr>
              </a:solidFill>
            </a:endParaRPr>
          </a:p>
          <a:p>
            <a:pPr>
              <a:lnSpc>
                <a:spcPct val="150000"/>
              </a:lnSpc>
            </a:pPr>
            <a:endParaRPr lang="en-US" dirty="0">
              <a:solidFill>
                <a:schemeClr val="accent4">
                  <a:lumMod val="50000"/>
                </a:schemeClr>
              </a:solidFill>
            </a:endParaRPr>
          </a:p>
          <a:p>
            <a:pPr>
              <a:lnSpc>
                <a:spcPct val="150000"/>
              </a:lnSpc>
            </a:pPr>
            <a:endParaRPr lang="en-US" dirty="0">
              <a:solidFill>
                <a:schemeClr val="accent4">
                  <a:lumMod val="50000"/>
                </a:schemeClr>
              </a:solidFill>
            </a:endParaRPr>
          </a:p>
          <a:p>
            <a:pPr lvl="1">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1600200" y="5486400"/>
            <a:ext cx="8991600" cy="338554"/>
          </a:xfrm>
          <a:prstGeom prst="rect">
            <a:avLst/>
          </a:prstGeom>
          <a:noFill/>
        </p:spPr>
        <p:txBody>
          <a:bodyPr wrap="square" rtlCol="0">
            <a:spAutoFit/>
          </a:bodyPr>
          <a:lstStyle/>
          <a:p>
            <a:pPr marL="173038" lvl="1" indent="-173038" algn="ctr">
              <a:buClr>
                <a:schemeClr val="accent4">
                  <a:lumMod val="50000"/>
                </a:schemeClr>
              </a:buClr>
            </a:pPr>
            <a:r>
              <a:rPr lang="en-US" sz="1600" dirty="0">
                <a:solidFill>
                  <a:srgbClr val="0070C0"/>
                </a:solidFill>
              </a:rPr>
              <a:t>Experience:  What Set’s You Apart From Every Other Candidate</a:t>
            </a:r>
          </a:p>
        </p:txBody>
      </p:sp>
      <p:pic>
        <p:nvPicPr>
          <p:cNvPr id="16" name="Picture 15" descr="Work experience"/>
          <p:cNvPicPr/>
          <p:nvPr/>
        </p:nvPicPr>
        <p:blipFill rotWithShape="1">
          <a:blip r:embed="rId3"/>
          <a:srcRect l="33718" t="19601" r="35128" b="8604"/>
          <a:stretch/>
        </p:blipFill>
        <p:spPr bwMode="auto">
          <a:xfrm>
            <a:off x="6477000" y="1238250"/>
            <a:ext cx="3592830" cy="386715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descr="&quot;&quot;">
            <a:extLst>
              <a:ext uri="{FF2B5EF4-FFF2-40B4-BE49-F238E27FC236}">
                <a16:creationId xmlns:a16="http://schemas.microsoft.com/office/drawing/2014/main" id="{D5A5962F-137E-4E66-9C60-92CBDDC4A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9B3D8724-9675-47C8-BCF9-DD4E9474CFD2}"/>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8</a:t>
            </a:fld>
            <a:endParaRPr lang="en-US" dirty="0">
              <a:solidFill>
                <a:srgbClr val="FFFFFF"/>
              </a:solidFill>
            </a:endParaRPr>
          </a:p>
        </p:txBody>
      </p:sp>
    </p:spTree>
    <p:extLst>
      <p:ext uri="{BB962C8B-B14F-4D97-AF65-F5344CB8AC3E}">
        <p14:creationId xmlns:p14="http://schemas.microsoft.com/office/powerpoint/2010/main" val="3265725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43853A-5AFB-4D0B-8DE1-E2B2C12C1204}"/>
              </a:ext>
            </a:extLst>
          </p:cNvPr>
          <p:cNvSpPr>
            <a:spLocks noGrp="1"/>
          </p:cNvSpPr>
          <p:nvPr>
            <p:ph type="title"/>
          </p:nvPr>
        </p:nvSpPr>
        <p:spPr/>
        <p:txBody>
          <a:bodyPr/>
          <a:lstStyle/>
          <a:p>
            <a:r>
              <a:rPr lang="en-US" dirty="0"/>
              <a:t>Building your online resume</a:t>
            </a:r>
          </a:p>
        </p:txBody>
      </p:sp>
      <p:sp>
        <p:nvSpPr>
          <p:cNvPr id="5" name="Slide Number Placeholder 4"/>
          <p:cNvSpPr>
            <a:spLocks noGrp="1"/>
          </p:cNvSpPr>
          <p:nvPr>
            <p:ph type="sldNum" sz="quarter" idx="12"/>
          </p:nvPr>
        </p:nvSpPr>
        <p:spPr/>
        <p:txBody>
          <a:bodyPr/>
          <a:lstStyle/>
          <a:p>
            <a:pPr>
              <a:defRPr/>
            </a:pPr>
            <a:fld id="{BD0127A9-B1D1-4201-B92B-B398D151A5D0}" type="slidenum">
              <a:rPr lang="en-US" smtClean="0"/>
              <a:pPr>
                <a:defRPr/>
              </a:pPr>
              <a:t>9</a:t>
            </a:fld>
            <a:endParaRPr lang="en-US" dirty="0"/>
          </a:p>
        </p:txBody>
      </p:sp>
      <p:sp>
        <p:nvSpPr>
          <p:cNvPr id="15" name="Content Placeholder 8"/>
          <p:cNvSpPr>
            <a:spLocks noGrp="1"/>
          </p:cNvSpPr>
          <p:nvPr>
            <p:ph idx="4294967295"/>
          </p:nvPr>
        </p:nvSpPr>
        <p:spPr>
          <a:xfrm>
            <a:off x="0" y="1219200"/>
            <a:ext cx="4419600" cy="4038600"/>
          </a:xfrm>
        </p:spPr>
        <p:txBody>
          <a:bodyPr/>
          <a:lstStyle/>
          <a:p>
            <a:pPr marL="0" indent="0">
              <a:lnSpc>
                <a:spcPct val="150000"/>
              </a:lnSpc>
              <a:buNone/>
            </a:pPr>
            <a:r>
              <a:rPr lang="en-US" dirty="0">
                <a:solidFill>
                  <a:schemeClr val="accent4">
                    <a:lumMod val="50000"/>
                  </a:schemeClr>
                </a:solidFill>
              </a:rPr>
              <a:t>Education</a:t>
            </a:r>
          </a:p>
          <a:p>
            <a:pPr lvl="1">
              <a:lnSpc>
                <a:spcPct val="150000"/>
              </a:lnSpc>
              <a:buFont typeface="Courier New" panose="02070309020205020404" pitchFamily="49" charset="0"/>
              <a:buChar char="o"/>
            </a:pPr>
            <a:r>
              <a:rPr lang="en-US" dirty="0">
                <a:solidFill>
                  <a:schemeClr val="accent4">
                    <a:lumMod val="50000"/>
                  </a:schemeClr>
                </a:solidFill>
              </a:rPr>
              <a:t>School or Program</a:t>
            </a:r>
          </a:p>
          <a:p>
            <a:pPr lvl="1">
              <a:lnSpc>
                <a:spcPct val="150000"/>
              </a:lnSpc>
              <a:buFont typeface="Courier New" panose="02070309020205020404" pitchFamily="49" charset="0"/>
              <a:buChar char="o"/>
            </a:pPr>
            <a:r>
              <a:rPr lang="en-US" dirty="0">
                <a:solidFill>
                  <a:schemeClr val="accent4">
                    <a:lumMod val="50000"/>
                  </a:schemeClr>
                </a:solidFill>
              </a:rPr>
              <a:t>Location</a:t>
            </a:r>
          </a:p>
          <a:p>
            <a:pPr lvl="1">
              <a:lnSpc>
                <a:spcPct val="150000"/>
              </a:lnSpc>
              <a:buFont typeface="Courier New" panose="02070309020205020404" pitchFamily="49" charset="0"/>
              <a:buChar char="o"/>
            </a:pPr>
            <a:r>
              <a:rPr lang="en-US" dirty="0">
                <a:solidFill>
                  <a:schemeClr val="accent4">
                    <a:lumMod val="50000"/>
                  </a:schemeClr>
                </a:solidFill>
              </a:rPr>
              <a:t>Degree/Level Attained</a:t>
            </a:r>
          </a:p>
          <a:p>
            <a:pPr lvl="1">
              <a:lnSpc>
                <a:spcPct val="150000"/>
              </a:lnSpc>
              <a:buFont typeface="Courier New" panose="02070309020205020404" pitchFamily="49" charset="0"/>
              <a:buChar char="o"/>
            </a:pPr>
            <a:r>
              <a:rPr lang="en-US" dirty="0">
                <a:solidFill>
                  <a:schemeClr val="accent4">
                    <a:lumMod val="50000"/>
                  </a:schemeClr>
                </a:solidFill>
              </a:rPr>
              <a:t>Dates-Degree conferred</a:t>
            </a:r>
          </a:p>
          <a:p>
            <a:pPr lvl="1">
              <a:lnSpc>
                <a:spcPct val="150000"/>
              </a:lnSpc>
              <a:buFont typeface="Courier New" panose="02070309020205020404" pitchFamily="49" charset="0"/>
              <a:buChar char="o"/>
            </a:pPr>
            <a:r>
              <a:rPr lang="en-US" dirty="0">
                <a:solidFill>
                  <a:schemeClr val="accent4">
                    <a:lumMod val="50000"/>
                  </a:schemeClr>
                </a:solidFill>
              </a:rPr>
              <a:t>Major/Minor/GPA</a:t>
            </a:r>
          </a:p>
          <a:p>
            <a:pPr lvl="1">
              <a:lnSpc>
                <a:spcPct val="150000"/>
              </a:lnSpc>
              <a:buFont typeface="Courier New" panose="02070309020205020404" pitchFamily="49" charset="0"/>
              <a:buChar char="o"/>
            </a:pPr>
            <a:r>
              <a:rPr lang="en-US" dirty="0">
                <a:solidFill>
                  <a:schemeClr val="accent4">
                    <a:lumMod val="50000"/>
                  </a:schemeClr>
                </a:solidFill>
              </a:rPr>
              <a:t>Relevant Coursework, Licensures, Certifications</a:t>
            </a:r>
          </a:p>
          <a:p>
            <a:pPr>
              <a:lnSpc>
                <a:spcPct val="150000"/>
              </a:lnSpc>
            </a:pPr>
            <a:endParaRPr lang="en-US" dirty="0">
              <a:solidFill>
                <a:schemeClr val="accent4">
                  <a:lumMod val="50000"/>
                </a:schemeClr>
              </a:solidFill>
            </a:endParaRPr>
          </a:p>
          <a:p>
            <a:pPr>
              <a:lnSpc>
                <a:spcPct val="150000"/>
              </a:lnSpc>
            </a:pPr>
            <a:endParaRPr lang="en-US" dirty="0">
              <a:solidFill>
                <a:schemeClr val="accent4">
                  <a:lumMod val="50000"/>
                </a:schemeClr>
              </a:solidFill>
            </a:endParaRPr>
          </a:p>
          <a:p>
            <a:pPr lvl="1">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a:p>
            <a:pPr>
              <a:lnSpc>
                <a:spcPct val="150000"/>
              </a:lnSpc>
              <a:buNone/>
            </a:pPr>
            <a:endParaRPr lang="en-US" sz="1800" dirty="0">
              <a:solidFill>
                <a:schemeClr val="accent4">
                  <a:lumMod val="50000"/>
                </a:schemeClr>
              </a:solidFill>
            </a:endParaRPr>
          </a:p>
        </p:txBody>
      </p:sp>
      <p:sp>
        <p:nvSpPr>
          <p:cNvPr id="6" name="Rectangle 2"/>
          <p:cNvSpPr txBox="1">
            <a:spLocks noChangeArrowheads="1"/>
          </p:cNvSpPr>
          <p:nvPr/>
        </p:nvSpPr>
        <p:spPr bwMode="auto">
          <a:xfrm>
            <a:off x="1752600" y="76200"/>
            <a:ext cx="8839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800" dirty="0">
                <a:solidFill>
                  <a:srgbClr val="000000"/>
                </a:solidFill>
                <a:latin typeface="+mn-lt"/>
                <a:cs typeface="Times New Roman" pitchFamily="18" charset="0"/>
              </a:rPr>
              <a:t>Building Your Online Resume</a:t>
            </a:r>
          </a:p>
        </p:txBody>
      </p:sp>
      <p:cxnSp>
        <p:nvCxnSpPr>
          <p:cNvPr id="7" name="Straight Connector 6" descr="&quot;&quot;"/>
          <p:cNvCxnSpPr/>
          <p:nvPr/>
        </p:nvCxnSpPr>
        <p:spPr>
          <a:xfrm>
            <a:off x="1981200" y="914400"/>
            <a:ext cx="8286750" cy="0"/>
          </a:xfrm>
          <a:prstGeom prst="line">
            <a:avLst/>
          </a:prstGeom>
        </p:spPr>
        <p:style>
          <a:lnRef idx="2">
            <a:schemeClr val="dk1"/>
          </a:lnRef>
          <a:fillRef idx="0">
            <a:schemeClr val="dk1"/>
          </a:fillRef>
          <a:effectRef idx="1">
            <a:schemeClr val="dk1"/>
          </a:effectRef>
          <a:fontRef idx="minor">
            <a:schemeClr val="tx1"/>
          </a:fontRef>
        </p:style>
      </p:cxnSp>
      <p:pic>
        <p:nvPicPr>
          <p:cNvPr id="2051" name="Picture 3" descr="Read this - important notice before listing your Education - only list degrees from schools that have been accredited by accrediting institutions recognized by the US DOE"/>
          <p:cNvPicPr>
            <a:picLocks noChangeAspect="1" noChangeArrowheads="1"/>
          </p:cNvPicPr>
          <p:nvPr/>
        </p:nvPicPr>
        <p:blipFill>
          <a:blip r:embed="rId3"/>
          <a:srcRect l="30769" t="42450" r="32372" b="47578"/>
          <a:stretch>
            <a:fillRect/>
          </a:stretch>
        </p:blipFill>
        <p:spPr bwMode="auto">
          <a:xfrm>
            <a:off x="6324600" y="5181601"/>
            <a:ext cx="3897086" cy="593035"/>
          </a:xfrm>
          <a:prstGeom prst="rect">
            <a:avLst/>
          </a:prstGeom>
          <a:noFill/>
          <a:ln w="9525">
            <a:noFill/>
            <a:miter lim="800000"/>
            <a:headEnd/>
            <a:tailEnd/>
          </a:ln>
        </p:spPr>
      </p:pic>
      <p:pic>
        <p:nvPicPr>
          <p:cNvPr id="13" name="Picture 12" descr="Education"/>
          <p:cNvPicPr/>
          <p:nvPr/>
        </p:nvPicPr>
        <p:blipFill rotWithShape="1">
          <a:blip r:embed="rId4"/>
          <a:srcRect l="33590" t="18918" r="34616" b="8604"/>
          <a:stretch/>
        </p:blipFill>
        <p:spPr bwMode="auto">
          <a:xfrm>
            <a:off x="6705600" y="1295400"/>
            <a:ext cx="3276600" cy="369316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descr="&quot;&quot;">
            <a:extLst>
              <a:ext uri="{FF2B5EF4-FFF2-40B4-BE49-F238E27FC236}">
                <a16:creationId xmlns:a16="http://schemas.microsoft.com/office/drawing/2014/main" id="{D8B5F10F-B000-4D77-BA53-116412157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4954"/>
            <a:ext cx="12192000" cy="1033046"/>
          </a:xfrm>
          <a:prstGeom prst="rect">
            <a:avLst/>
          </a:prstGeom>
        </p:spPr>
      </p:pic>
      <p:sp>
        <p:nvSpPr>
          <p:cNvPr id="9" name="Slide Number Placeholder 1">
            <a:extLst>
              <a:ext uri="{FF2B5EF4-FFF2-40B4-BE49-F238E27FC236}">
                <a16:creationId xmlns:a16="http://schemas.microsoft.com/office/drawing/2014/main" id="{40B05639-2E75-4516-95D4-92E8CD82E1C4}"/>
              </a:ext>
            </a:extLst>
          </p:cNvPr>
          <p:cNvSpPr txBox="1">
            <a:spLocks/>
          </p:cNvSpPr>
          <p:nvPr/>
        </p:nvSpPr>
        <p:spPr>
          <a:xfrm>
            <a:off x="7635642" y="6424613"/>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b="1" kern="1200" baseline="0">
                <a:solidFill>
                  <a:schemeClr val="bg2"/>
                </a:solidFill>
                <a:latin typeface="Arial"/>
                <a:ea typeface="ＭＳ Ｐゴシック" pitchFamily="1" charset="-128"/>
                <a:cs typeface="+mn-cs"/>
              </a:defRPr>
            </a:lvl1pPr>
            <a:lvl2pPr marL="457200" algn="l" defTabSz="457200" rtl="0" fontAlgn="base">
              <a:spcBef>
                <a:spcPct val="0"/>
              </a:spcBef>
              <a:spcAft>
                <a:spcPct val="0"/>
              </a:spcAft>
              <a:defRPr b="1"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b="1"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b="1"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b="1" kern="1200">
                <a:solidFill>
                  <a:schemeClr val="tx1"/>
                </a:solidFill>
                <a:latin typeface="Arial" charset="0"/>
                <a:ea typeface="ＭＳ Ｐゴシック" pitchFamily="-65" charset="-128"/>
                <a:cs typeface="+mn-cs"/>
              </a:defRPr>
            </a:lvl5pPr>
            <a:lvl6pPr marL="2286000" algn="l" defTabSz="914400" rtl="0" eaLnBrk="1" latinLnBrk="0" hangingPunct="1">
              <a:defRPr b="1" kern="1200">
                <a:solidFill>
                  <a:schemeClr val="tx1"/>
                </a:solidFill>
                <a:latin typeface="Arial" charset="0"/>
                <a:ea typeface="ＭＳ Ｐゴシック" pitchFamily="-65" charset="-128"/>
                <a:cs typeface="+mn-cs"/>
              </a:defRPr>
            </a:lvl6pPr>
            <a:lvl7pPr marL="2743200" algn="l" defTabSz="914400" rtl="0" eaLnBrk="1" latinLnBrk="0" hangingPunct="1">
              <a:defRPr b="1" kern="1200">
                <a:solidFill>
                  <a:schemeClr val="tx1"/>
                </a:solidFill>
                <a:latin typeface="Arial" charset="0"/>
                <a:ea typeface="ＭＳ Ｐゴシック" pitchFamily="-65" charset="-128"/>
                <a:cs typeface="+mn-cs"/>
              </a:defRPr>
            </a:lvl7pPr>
            <a:lvl8pPr marL="3200400" algn="l" defTabSz="914400" rtl="0" eaLnBrk="1" latinLnBrk="0" hangingPunct="1">
              <a:defRPr b="1" kern="1200">
                <a:solidFill>
                  <a:schemeClr val="tx1"/>
                </a:solidFill>
                <a:latin typeface="Arial" charset="0"/>
                <a:ea typeface="ＭＳ Ｐゴシック" pitchFamily="-65" charset="-128"/>
                <a:cs typeface="+mn-cs"/>
              </a:defRPr>
            </a:lvl8pPr>
            <a:lvl9pPr marL="3657600" algn="l" defTabSz="914400" rtl="0" eaLnBrk="1" latinLnBrk="0" hangingPunct="1">
              <a:defRPr b="1" kern="1200">
                <a:solidFill>
                  <a:schemeClr val="tx1"/>
                </a:solidFill>
                <a:latin typeface="Arial" charset="0"/>
                <a:ea typeface="ＭＳ Ｐゴシック" pitchFamily="-65" charset="-128"/>
                <a:cs typeface="+mn-cs"/>
              </a:defRPr>
            </a:lvl9pPr>
          </a:lstStyle>
          <a:p>
            <a:pPr algn="l"/>
            <a:fld id="{58CFD7B8-A2DA-FC47-A7E4-C0F2CF24B2DF}" type="slidenum">
              <a:rPr lang="en-US" smtClean="0">
                <a:solidFill>
                  <a:srgbClr val="FFFFFF"/>
                </a:solidFill>
              </a:rPr>
              <a:pPr algn="l"/>
              <a:t>9</a:t>
            </a:fld>
            <a:endParaRPr lang="en-US" dirty="0">
              <a:solidFill>
                <a:srgbClr val="FFFFFF"/>
              </a:solidFill>
            </a:endParaRPr>
          </a:p>
        </p:txBody>
      </p:sp>
    </p:spTree>
    <p:extLst>
      <p:ext uri="{BB962C8B-B14F-4D97-AF65-F5344CB8AC3E}">
        <p14:creationId xmlns:p14="http://schemas.microsoft.com/office/powerpoint/2010/main" val="743134995"/>
      </p:ext>
    </p:extLst>
  </p:cSld>
  <p:clrMapOvr>
    <a:masterClrMapping/>
  </p:clrMapOvr>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1">
  <a:themeElements>
    <a:clrScheme name="NIH Presets">
      <a:dk1>
        <a:srgbClr val="20558A"/>
      </a:dk1>
      <a:lt1>
        <a:srgbClr val="616265"/>
      </a:lt1>
      <a:dk2>
        <a:srgbClr val="BDBDBD"/>
      </a:dk2>
      <a:lt2>
        <a:srgbClr val="B9E5FB"/>
      </a:lt2>
      <a:accent1>
        <a:srgbClr val="92C83E"/>
      </a:accent1>
      <a:accent2>
        <a:srgbClr val="F9A01B"/>
      </a:accent2>
      <a:accent3>
        <a:srgbClr val="DF5A29"/>
      </a:accent3>
      <a:accent4>
        <a:srgbClr val="7B4C8C"/>
      </a:accent4>
      <a:accent5>
        <a:srgbClr val="BDBDBD"/>
      </a:accent5>
      <a:accent6>
        <a:srgbClr val="BDBDBD"/>
      </a:accent6>
      <a:hlink>
        <a:srgbClr val="20558A"/>
      </a:hlink>
      <a:folHlink>
        <a:srgbClr val="92C83E"/>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36F04AB-4A06-6A42-B9B8-4321A376B572}" vid="{4119CDC3-0446-E249-9417-7A9233CA322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17282</TotalTime>
  <Words>1604</Words>
  <Application>Microsoft Office PowerPoint</Application>
  <PresentationFormat>Widescreen</PresentationFormat>
  <Paragraphs>374</Paragraphs>
  <Slides>73</Slides>
  <Notes>43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73</vt:i4>
      </vt:variant>
    </vt:vector>
  </HeadingPairs>
  <TitlesOfParts>
    <vt:vector size="86" baseType="lpstr">
      <vt:lpstr>Arial</vt:lpstr>
      <vt:lpstr>Calibri</vt:lpstr>
      <vt:lpstr>Courier New</vt:lpstr>
      <vt:lpstr>Gill Sans MT</vt:lpstr>
      <vt:lpstr>Gill Sans Nova</vt:lpstr>
      <vt:lpstr>Gill Sans Nova Book</vt:lpstr>
      <vt:lpstr>Gill Sans Nova Medium</vt:lpstr>
      <vt:lpstr>Gill Sans Nova SemiBold</vt:lpstr>
      <vt:lpstr>Rockwell</vt:lpstr>
      <vt:lpstr>Wingdings</vt:lpstr>
      <vt:lpstr>1_Office Theme</vt:lpstr>
      <vt:lpstr>Advantage</vt:lpstr>
      <vt:lpstr>Theme1</vt:lpstr>
      <vt:lpstr>2020 NIEHS Biomedical Career Symposium: Applying for Government Jobs   </vt:lpstr>
      <vt:lpstr>Overview</vt:lpstr>
      <vt:lpstr>Federalizing Your Resume</vt:lpstr>
      <vt:lpstr>USAJOBS</vt:lpstr>
      <vt:lpstr>Building Your Online resume</vt:lpstr>
      <vt:lpstr>Building Your Online Resume</vt:lpstr>
      <vt:lpstr>Building Your Online Resume</vt:lpstr>
      <vt:lpstr>Building your online resume</vt:lpstr>
      <vt:lpstr>Building your online resume</vt:lpstr>
      <vt:lpstr>Building your online resume</vt:lpstr>
      <vt:lpstr>Online Resources</vt:lpstr>
      <vt:lpstr>USAJOBS Announcements</vt:lpstr>
      <vt:lpstr>USAJOBS Announcements</vt:lpstr>
      <vt:lpstr>General Schedule Grades and Steps</vt:lpstr>
      <vt:lpstr>USAJOBS Announcements</vt:lpstr>
      <vt:lpstr>USAJOBS Announcements</vt:lpstr>
      <vt:lpstr>USAJOBS Announcements</vt:lpstr>
      <vt:lpstr>USAJOBS Announcements</vt:lpstr>
      <vt:lpstr>What is specialized experience?</vt:lpstr>
      <vt:lpstr>Specialized Experience</vt:lpstr>
      <vt:lpstr>USAJOBS Announcements</vt:lpstr>
      <vt:lpstr>USAJOBS Announcements</vt:lpstr>
      <vt:lpstr>USAJOBS Announcements</vt:lpstr>
      <vt:lpstr>USAJOBS Announcements</vt:lpstr>
      <vt:lpstr>USAJOBS Announcements</vt:lpstr>
      <vt:lpstr>USAJOBS Announcements</vt:lpstr>
      <vt:lpstr>Resources</vt:lpstr>
      <vt:lpstr>Real-World Application Example  Health Scientist:  Office of Fellows’ Career Development  Tammy R.L. Collins, Ph.D. Director, Office of Fellows’ Career Development</vt:lpstr>
      <vt:lpstr>How are government resumes evaluated?</vt:lpstr>
      <vt:lpstr>Sample Questions</vt:lpstr>
      <vt:lpstr>Key differences of government resume</vt:lpstr>
      <vt:lpstr>What additional considerations for government applications?</vt:lpstr>
      <vt:lpstr>More tips</vt:lpstr>
      <vt:lpstr>Step-by-step approach</vt:lpstr>
      <vt:lpstr>Qualifications Example</vt:lpstr>
      <vt:lpstr>Resume sample</vt:lpstr>
      <vt:lpstr>Responsibilities/Duties</vt:lpstr>
      <vt:lpstr>Responsibilities/Duties, cont’d</vt:lpstr>
      <vt:lpstr>Resume sample</vt:lpstr>
      <vt:lpstr>Job Question Examples</vt:lpstr>
      <vt:lpstr>Resume sample</vt:lpstr>
      <vt:lpstr>HOW?  Articulate Using STAR</vt:lpstr>
      <vt:lpstr>Thoughts on the STAR technique</vt:lpstr>
      <vt:lpstr>STAR</vt:lpstr>
      <vt:lpstr>Resume Sample</vt:lpstr>
      <vt:lpstr>Resume Sample</vt:lpstr>
      <vt:lpstr>Resume Sample</vt:lpstr>
      <vt:lpstr>Types of Government Jobs</vt:lpstr>
      <vt:lpstr>Postdoctoral Fellow Pay at NIEHS</vt:lpstr>
      <vt:lpstr>Working at NIEHS</vt:lpstr>
      <vt:lpstr>Search Federal Employee Salaries</vt:lpstr>
      <vt:lpstr>Salaries</vt:lpstr>
      <vt:lpstr>Step by Step Approach</vt:lpstr>
      <vt:lpstr>Using the STAR with resumes</vt:lpstr>
      <vt:lpstr>Using the STAR with resumes</vt:lpstr>
      <vt:lpstr>Questions?</vt:lpstr>
      <vt:lpstr>Extra Slides</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lpstr>Resume sample</vt:lpstr>
    </vt:vector>
  </TitlesOfParts>
  <Company>NIH Office of Human Resources (OHR)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NIH/OHR - Presentation</dc:title>
  <dc:creator>NIH Office of Human Resources (OHR)</dc:creator>
  <cp:keywords>OHR, HR</cp:keywords>
  <cp:lastModifiedBy>Bishop, Stephanie (NIH/NIEHS) [C]</cp:lastModifiedBy>
  <cp:revision>631</cp:revision>
  <cp:lastPrinted>2019-04-20T23:37:14Z</cp:lastPrinted>
  <dcterms:created xsi:type="dcterms:W3CDTF">2009-02-09T13:51:16Z</dcterms:created>
  <dcterms:modified xsi:type="dcterms:W3CDTF">2020-08-14T16:22:55Z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